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3D79E-0FBC-4A88-A2A7-464A9661806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8CAC1-C242-427A-A444-7F714458B60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Production of fertilizer</a:t>
          </a:r>
        </a:p>
      </dgm:t>
    </dgm:pt>
    <dgm:pt modelId="{26091177-BA41-4D0F-92FF-2DB7AC85D30A}" type="parTrans" cxnId="{EC1EBB5E-D219-478E-9610-FB0B6D9A49B5}">
      <dgm:prSet/>
      <dgm:spPr/>
      <dgm:t>
        <a:bodyPr/>
        <a:lstStyle/>
        <a:p>
          <a:endParaRPr lang="en-US"/>
        </a:p>
      </dgm:t>
    </dgm:pt>
    <dgm:pt modelId="{8B4E78C6-4795-4195-9737-72479A7DAC44}" type="sibTrans" cxnId="{EC1EBB5E-D219-478E-9610-FB0B6D9A49B5}">
      <dgm:prSet/>
      <dgm:spPr/>
      <dgm:t>
        <a:bodyPr/>
        <a:lstStyle/>
        <a:p>
          <a:endParaRPr lang="en-US"/>
        </a:p>
      </dgm:t>
    </dgm:pt>
    <dgm:pt modelId="{105AE6C8-BC68-44B7-A619-DA6B2B7B3DD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Paper </a:t>
          </a:r>
        </a:p>
      </dgm:t>
    </dgm:pt>
    <dgm:pt modelId="{444EA265-5C1E-4D69-808A-7193E774D3D1}" type="parTrans" cxnId="{21D4647D-46DC-4DBC-AED0-A02E892A838F}">
      <dgm:prSet/>
      <dgm:spPr/>
      <dgm:t>
        <a:bodyPr/>
        <a:lstStyle/>
        <a:p>
          <a:endParaRPr lang="en-US"/>
        </a:p>
      </dgm:t>
    </dgm:pt>
    <dgm:pt modelId="{9FD0BA2D-5599-415C-BB4A-011F67F27D95}" type="sibTrans" cxnId="{21D4647D-46DC-4DBC-AED0-A02E892A838F}">
      <dgm:prSet/>
      <dgm:spPr/>
      <dgm:t>
        <a:bodyPr/>
        <a:lstStyle/>
        <a:p>
          <a:endParaRPr lang="en-US"/>
        </a:p>
      </dgm:t>
    </dgm:pt>
    <dgm:pt modelId="{9150BC1E-B50B-475E-93E3-FDB06249CC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Plywood</a:t>
          </a:r>
        </a:p>
      </dgm:t>
    </dgm:pt>
    <dgm:pt modelId="{8E853A04-0876-4106-9C32-059208FC0121}" type="parTrans" cxnId="{CE689C33-EBB7-44BA-9977-8BA2F60D578D}">
      <dgm:prSet/>
      <dgm:spPr/>
      <dgm:t>
        <a:bodyPr/>
        <a:lstStyle/>
        <a:p>
          <a:endParaRPr lang="en-US"/>
        </a:p>
      </dgm:t>
    </dgm:pt>
    <dgm:pt modelId="{76235C17-F1E5-4ECE-A215-4F89BD56DE9F}" type="sibTrans" cxnId="{CE689C33-EBB7-44BA-9977-8BA2F60D578D}">
      <dgm:prSet/>
      <dgm:spPr/>
      <dgm:t>
        <a:bodyPr/>
        <a:lstStyle/>
        <a:p>
          <a:endParaRPr lang="en-US"/>
        </a:p>
      </dgm:t>
    </dgm:pt>
    <dgm:pt modelId="{37386CFF-18BE-4CF9-964D-28030EF0F6F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Resins</a:t>
          </a:r>
        </a:p>
      </dgm:t>
    </dgm:pt>
    <dgm:pt modelId="{EAA65E44-2405-4A33-9291-5D598A548480}" type="parTrans" cxnId="{AA5D2A92-F721-46FE-A042-F6EAE67FA95D}">
      <dgm:prSet/>
      <dgm:spPr/>
      <dgm:t>
        <a:bodyPr/>
        <a:lstStyle/>
        <a:p>
          <a:endParaRPr lang="en-US"/>
        </a:p>
      </dgm:t>
    </dgm:pt>
    <dgm:pt modelId="{9A8C4928-593C-4DF0-9406-BC1AB1C93C80}" type="sibTrans" cxnId="{AA5D2A92-F721-46FE-A042-F6EAE67FA95D}">
      <dgm:prSet/>
      <dgm:spPr/>
      <dgm:t>
        <a:bodyPr/>
        <a:lstStyle/>
        <a:p>
          <a:endParaRPr lang="en-US"/>
        </a:p>
      </dgm:t>
    </dgm:pt>
    <dgm:pt modelId="{0DDA2388-45C6-4585-A32A-2F36E45140B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Preservatives</a:t>
          </a:r>
        </a:p>
      </dgm:t>
    </dgm:pt>
    <dgm:pt modelId="{FC4F297F-004C-4130-9EB6-8102A64D0284}" type="parTrans" cxnId="{C7AF4FB2-53E1-4A92-AC3A-8CEF430E3AA6}">
      <dgm:prSet/>
      <dgm:spPr/>
      <dgm:t>
        <a:bodyPr/>
        <a:lstStyle/>
        <a:p>
          <a:endParaRPr lang="en-US"/>
        </a:p>
      </dgm:t>
    </dgm:pt>
    <dgm:pt modelId="{590DBEA3-87BD-475A-84EE-5595CB1B6569}" type="sibTrans" cxnId="{C7AF4FB2-53E1-4A92-AC3A-8CEF430E3AA6}">
      <dgm:prSet/>
      <dgm:spPr/>
      <dgm:t>
        <a:bodyPr/>
        <a:lstStyle/>
        <a:p>
          <a:endParaRPr lang="en-US"/>
        </a:p>
      </dgm:t>
    </dgm:pt>
    <dgm:pt modelId="{D337E19D-9F28-45E0-AD1D-74103CFEFF74}" type="pres">
      <dgm:prSet presAssocID="{E9E3D79E-0FBC-4A88-A2A7-464A96618065}" presName="root" presStyleCnt="0">
        <dgm:presLayoutVars>
          <dgm:dir/>
          <dgm:resizeHandles val="exact"/>
        </dgm:presLayoutVars>
      </dgm:prSet>
      <dgm:spPr/>
    </dgm:pt>
    <dgm:pt modelId="{92440C27-15F3-4276-85C5-5E96201DC056}" type="pres">
      <dgm:prSet presAssocID="{F388CAC1-C242-427A-A444-7F714458B605}" presName="compNode" presStyleCnt="0"/>
      <dgm:spPr/>
    </dgm:pt>
    <dgm:pt modelId="{0F2B6860-2074-48B7-A841-1A5ED4621F3B}" type="pres">
      <dgm:prSet presAssocID="{F388CAC1-C242-427A-A444-7F714458B605}" presName="iconBgRect" presStyleLbl="bgShp" presStyleIdx="0" presStyleCnt="5"/>
      <dgm:spPr/>
    </dgm:pt>
    <dgm:pt modelId="{B587C371-DEB1-40AA-BC90-3862B86A5D49}" type="pres">
      <dgm:prSet presAssocID="{F388CAC1-C242-427A-A444-7F714458B60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48086AE-3601-4F2F-8351-9D730521503F}" type="pres">
      <dgm:prSet presAssocID="{F388CAC1-C242-427A-A444-7F714458B605}" presName="spaceRect" presStyleCnt="0"/>
      <dgm:spPr/>
    </dgm:pt>
    <dgm:pt modelId="{56133DA6-A34C-4152-9B91-7D6526C395B9}" type="pres">
      <dgm:prSet presAssocID="{F388CAC1-C242-427A-A444-7F714458B605}" presName="textRect" presStyleLbl="revTx" presStyleIdx="0" presStyleCnt="5">
        <dgm:presLayoutVars>
          <dgm:chMax val="1"/>
          <dgm:chPref val="1"/>
        </dgm:presLayoutVars>
      </dgm:prSet>
      <dgm:spPr/>
    </dgm:pt>
    <dgm:pt modelId="{6BC6839E-788C-4A60-AAAB-9D3AFC27484E}" type="pres">
      <dgm:prSet presAssocID="{8B4E78C6-4795-4195-9737-72479A7DAC44}" presName="sibTrans" presStyleCnt="0"/>
      <dgm:spPr/>
    </dgm:pt>
    <dgm:pt modelId="{D8A37227-250A-484E-AF50-30E3A7E0C294}" type="pres">
      <dgm:prSet presAssocID="{105AE6C8-BC68-44B7-A619-DA6B2B7B3DDA}" presName="compNode" presStyleCnt="0"/>
      <dgm:spPr/>
    </dgm:pt>
    <dgm:pt modelId="{D63CB9BD-86B4-478E-80E5-99022C0CC419}" type="pres">
      <dgm:prSet presAssocID="{105AE6C8-BC68-44B7-A619-DA6B2B7B3DDA}" presName="iconBgRect" presStyleLbl="bgShp" presStyleIdx="1" presStyleCnt="5"/>
      <dgm:spPr/>
    </dgm:pt>
    <dgm:pt modelId="{80742A72-1996-42CD-860B-AE5604F76192}" type="pres">
      <dgm:prSet presAssocID="{105AE6C8-BC68-44B7-A619-DA6B2B7B3DD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7D0B33A1-9BDD-4983-A0FC-14FACAE6D2F4}" type="pres">
      <dgm:prSet presAssocID="{105AE6C8-BC68-44B7-A619-DA6B2B7B3DDA}" presName="spaceRect" presStyleCnt="0"/>
      <dgm:spPr/>
    </dgm:pt>
    <dgm:pt modelId="{FBE8CE95-50DE-4B27-96E1-9B7AF6B57947}" type="pres">
      <dgm:prSet presAssocID="{105AE6C8-BC68-44B7-A619-DA6B2B7B3DDA}" presName="textRect" presStyleLbl="revTx" presStyleIdx="1" presStyleCnt="5">
        <dgm:presLayoutVars>
          <dgm:chMax val="1"/>
          <dgm:chPref val="1"/>
        </dgm:presLayoutVars>
      </dgm:prSet>
      <dgm:spPr/>
    </dgm:pt>
    <dgm:pt modelId="{FAE61774-B21F-4B5E-A5AD-CE36C73C5D23}" type="pres">
      <dgm:prSet presAssocID="{9FD0BA2D-5599-415C-BB4A-011F67F27D95}" presName="sibTrans" presStyleCnt="0"/>
      <dgm:spPr/>
    </dgm:pt>
    <dgm:pt modelId="{FEF45A6C-F237-40AF-A6D8-F73ED0493A9B}" type="pres">
      <dgm:prSet presAssocID="{9150BC1E-B50B-475E-93E3-FDB06249CC08}" presName="compNode" presStyleCnt="0"/>
      <dgm:spPr/>
    </dgm:pt>
    <dgm:pt modelId="{D3D13328-010E-4DC6-887C-42E5E04A9610}" type="pres">
      <dgm:prSet presAssocID="{9150BC1E-B50B-475E-93E3-FDB06249CC08}" presName="iconBgRect" presStyleLbl="bgShp" presStyleIdx="2" presStyleCnt="5"/>
      <dgm:spPr/>
    </dgm:pt>
    <dgm:pt modelId="{485AF2AD-0A62-4F81-9914-D5C123569419}" type="pres">
      <dgm:prSet presAssocID="{9150BC1E-B50B-475E-93E3-FDB06249CC0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A5FA5854-EAC2-4586-A4C8-72BB6E3CB24C}" type="pres">
      <dgm:prSet presAssocID="{9150BC1E-B50B-475E-93E3-FDB06249CC08}" presName="spaceRect" presStyleCnt="0"/>
      <dgm:spPr/>
    </dgm:pt>
    <dgm:pt modelId="{43499D5E-F79D-462D-A62E-2C118D3F9804}" type="pres">
      <dgm:prSet presAssocID="{9150BC1E-B50B-475E-93E3-FDB06249CC08}" presName="textRect" presStyleLbl="revTx" presStyleIdx="2" presStyleCnt="5">
        <dgm:presLayoutVars>
          <dgm:chMax val="1"/>
          <dgm:chPref val="1"/>
        </dgm:presLayoutVars>
      </dgm:prSet>
      <dgm:spPr/>
    </dgm:pt>
    <dgm:pt modelId="{D91141D0-CD09-4BD1-8022-35B53355A1D3}" type="pres">
      <dgm:prSet presAssocID="{76235C17-F1E5-4ECE-A215-4F89BD56DE9F}" presName="sibTrans" presStyleCnt="0"/>
      <dgm:spPr/>
    </dgm:pt>
    <dgm:pt modelId="{21780FDF-A8F1-4C6D-BE0D-91FF657407AE}" type="pres">
      <dgm:prSet presAssocID="{37386CFF-18BE-4CF9-964D-28030EF0F6F6}" presName="compNode" presStyleCnt="0"/>
      <dgm:spPr/>
    </dgm:pt>
    <dgm:pt modelId="{4740C230-25D7-4CA7-8407-09423BDC0851}" type="pres">
      <dgm:prSet presAssocID="{37386CFF-18BE-4CF9-964D-28030EF0F6F6}" presName="iconBgRect" presStyleLbl="bgShp" presStyleIdx="3" presStyleCnt="5"/>
      <dgm:spPr/>
    </dgm:pt>
    <dgm:pt modelId="{1DC4A418-DBA1-409C-95D5-C3D9E7022D52}" type="pres">
      <dgm:prSet presAssocID="{37386CFF-18BE-4CF9-964D-28030EF0F6F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0F95ECDB-24A2-4639-9D81-54AC7B15E419}" type="pres">
      <dgm:prSet presAssocID="{37386CFF-18BE-4CF9-964D-28030EF0F6F6}" presName="spaceRect" presStyleCnt="0"/>
      <dgm:spPr/>
    </dgm:pt>
    <dgm:pt modelId="{E6A42740-DCA3-4C8B-85AD-736B8CB6C3C9}" type="pres">
      <dgm:prSet presAssocID="{37386CFF-18BE-4CF9-964D-28030EF0F6F6}" presName="textRect" presStyleLbl="revTx" presStyleIdx="3" presStyleCnt="5">
        <dgm:presLayoutVars>
          <dgm:chMax val="1"/>
          <dgm:chPref val="1"/>
        </dgm:presLayoutVars>
      </dgm:prSet>
      <dgm:spPr/>
    </dgm:pt>
    <dgm:pt modelId="{69AA7BC2-1227-4F29-AE23-DBFD59997187}" type="pres">
      <dgm:prSet presAssocID="{9A8C4928-593C-4DF0-9406-BC1AB1C93C80}" presName="sibTrans" presStyleCnt="0"/>
      <dgm:spPr/>
    </dgm:pt>
    <dgm:pt modelId="{1F0AF81E-F13B-409A-AE54-24C5D6ED588B}" type="pres">
      <dgm:prSet presAssocID="{0DDA2388-45C6-4585-A32A-2F36E45140B6}" presName="compNode" presStyleCnt="0"/>
      <dgm:spPr/>
    </dgm:pt>
    <dgm:pt modelId="{1A0D5A74-DFC1-453E-BCB9-FD5A48F603E2}" type="pres">
      <dgm:prSet presAssocID="{0DDA2388-45C6-4585-A32A-2F36E45140B6}" presName="iconBgRect" presStyleLbl="bgShp" presStyleIdx="4" presStyleCnt="5"/>
      <dgm:spPr/>
    </dgm:pt>
    <dgm:pt modelId="{7050F81C-FC0F-4F56-A006-FC7414B7EAE9}" type="pres">
      <dgm:prSet presAssocID="{0DDA2388-45C6-4585-A32A-2F36E45140B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E44B05B4-83AE-44FB-B111-2336C9807A3C}" type="pres">
      <dgm:prSet presAssocID="{0DDA2388-45C6-4585-A32A-2F36E45140B6}" presName="spaceRect" presStyleCnt="0"/>
      <dgm:spPr/>
    </dgm:pt>
    <dgm:pt modelId="{A519E077-939E-43DF-8070-237ECCCD9CA2}" type="pres">
      <dgm:prSet presAssocID="{0DDA2388-45C6-4585-A32A-2F36E45140B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128B2F-5F69-46F2-B595-04C8FC4E3ED0}" type="presOf" srcId="{9150BC1E-B50B-475E-93E3-FDB06249CC08}" destId="{43499D5E-F79D-462D-A62E-2C118D3F9804}" srcOrd="0" destOrd="0" presId="urn:microsoft.com/office/officeart/2018/5/layout/IconCircleLabelList"/>
    <dgm:cxn modelId="{CE689C33-EBB7-44BA-9977-8BA2F60D578D}" srcId="{E9E3D79E-0FBC-4A88-A2A7-464A96618065}" destId="{9150BC1E-B50B-475E-93E3-FDB06249CC08}" srcOrd="2" destOrd="0" parTransId="{8E853A04-0876-4106-9C32-059208FC0121}" sibTransId="{76235C17-F1E5-4ECE-A215-4F89BD56DE9F}"/>
    <dgm:cxn modelId="{7DAD2737-94A6-4815-87E1-24427AC6E2BA}" type="presOf" srcId="{E9E3D79E-0FBC-4A88-A2A7-464A96618065}" destId="{D337E19D-9F28-45E0-AD1D-74103CFEFF74}" srcOrd="0" destOrd="0" presId="urn:microsoft.com/office/officeart/2018/5/layout/IconCircleLabelList"/>
    <dgm:cxn modelId="{BE34A83B-E5A3-4136-AEEA-87DB7D150895}" type="presOf" srcId="{0DDA2388-45C6-4585-A32A-2F36E45140B6}" destId="{A519E077-939E-43DF-8070-237ECCCD9CA2}" srcOrd="0" destOrd="0" presId="urn:microsoft.com/office/officeart/2018/5/layout/IconCircleLabelList"/>
    <dgm:cxn modelId="{EC1EBB5E-D219-478E-9610-FB0B6D9A49B5}" srcId="{E9E3D79E-0FBC-4A88-A2A7-464A96618065}" destId="{F388CAC1-C242-427A-A444-7F714458B605}" srcOrd="0" destOrd="0" parTransId="{26091177-BA41-4D0F-92FF-2DB7AC85D30A}" sibTransId="{8B4E78C6-4795-4195-9737-72479A7DAC44}"/>
    <dgm:cxn modelId="{A530BD6D-FB5D-4F42-96A1-01BE79A45938}" type="presOf" srcId="{37386CFF-18BE-4CF9-964D-28030EF0F6F6}" destId="{E6A42740-DCA3-4C8B-85AD-736B8CB6C3C9}" srcOrd="0" destOrd="0" presId="urn:microsoft.com/office/officeart/2018/5/layout/IconCircleLabelList"/>
    <dgm:cxn modelId="{FC6BF555-4AD7-4D12-925C-CFA5F246ACCB}" type="presOf" srcId="{105AE6C8-BC68-44B7-A619-DA6B2B7B3DDA}" destId="{FBE8CE95-50DE-4B27-96E1-9B7AF6B57947}" srcOrd="0" destOrd="0" presId="urn:microsoft.com/office/officeart/2018/5/layout/IconCircleLabelList"/>
    <dgm:cxn modelId="{21D4647D-46DC-4DBC-AED0-A02E892A838F}" srcId="{E9E3D79E-0FBC-4A88-A2A7-464A96618065}" destId="{105AE6C8-BC68-44B7-A619-DA6B2B7B3DDA}" srcOrd="1" destOrd="0" parTransId="{444EA265-5C1E-4D69-808A-7193E774D3D1}" sibTransId="{9FD0BA2D-5599-415C-BB4A-011F67F27D95}"/>
    <dgm:cxn modelId="{AA5D2A92-F721-46FE-A042-F6EAE67FA95D}" srcId="{E9E3D79E-0FBC-4A88-A2A7-464A96618065}" destId="{37386CFF-18BE-4CF9-964D-28030EF0F6F6}" srcOrd="3" destOrd="0" parTransId="{EAA65E44-2405-4A33-9291-5D598A548480}" sibTransId="{9A8C4928-593C-4DF0-9406-BC1AB1C93C80}"/>
    <dgm:cxn modelId="{C7AF4FB2-53E1-4A92-AC3A-8CEF430E3AA6}" srcId="{E9E3D79E-0FBC-4A88-A2A7-464A96618065}" destId="{0DDA2388-45C6-4585-A32A-2F36E45140B6}" srcOrd="4" destOrd="0" parTransId="{FC4F297F-004C-4130-9EB6-8102A64D0284}" sibTransId="{590DBEA3-87BD-475A-84EE-5595CB1B6569}"/>
    <dgm:cxn modelId="{4A7CE1B9-C85B-44CB-AC3A-11D7818CED4C}" type="presOf" srcId="{F388CAC1-C242-427A-A444-7F714458B605}" destId="{56133DA6-A34C-4152-9B91-7D6526C395B9}" srcOrd="0" destOrd="0" presId="urn:microsoft.com/office/officeart/2018/5/layout/IconCircleLabelList"/>
    <dgm:cxn modelId="{09E57A1E-CE7E-42A2-82D0-D85A6A22866A}" type="presParOf" srcId="{D337E19D-9F28-45E0-AD1D-74103CFEFF74}" destId="{92440C27-15F3-4276-85C5-5E96201DC056}" srcOrd="0" destOrd="0" presId="urn:microsoft.com/office/officeart/2018/5/layout/IconCircleLabelList"/>
    <dgm:cxn modelId="{9730126A-DDEB-497D-A199-D947B604172E}" type="presParOf" srcId="{92440C27-15F3-4276-85C5-5E96201DC056}" destId="{0F2B6860-2074-48B7-A841-1A5ED4621F3B}" srcOrd="0" destOrd="0" presId="urn:microsoft.com/office/officeart/2018/5/layout/IconCircleLabelList"/>
    <dgm:cxn modelId="{D1189629-751D-49DA-82D6-36A78475638E}" type="presParOf" srcId="{92440C27-15F3-4276-85C5-5E96201DC056}" destId="{B587C371-DEB1-40AA-BC90-3862B86A5D49}" srcOrd="1" destOrd="0" presId="urn:microsoft.com/office/officeart/2018/5/layout/IconCircleLabelList"/>
    <dgm:cxn modelId="{1B9F98ED-6BBB-4FBF-8A87-913A7D1F8F7C}" type="presParOf" srcId="{92440C27-15F3-4276-85C5-5E96201DC056}" destId="{848086AE-3601-4F2F-8351-9D730521503F}" srcOrd="2" destOrd="0" presId="urn:microsoft.com/office/officeart/2018/5/layout/IconCircleLabelList"/>
    <dgm:cxn modelId="{E55DF531-4CBF-48EB-A99F-C6CB6EEB915A}" type="presParOf" srcId="{92440C27-15F3-4276-85C5-5E96201DC056}" destId="{56133DA6-A34C-4152-9B91-7D6526C395B9}" srcOrd="3" destOrd="0" presId="urn:microsoft.com/office/officeart/2018/5/layout/IconCircleLabelList"/>
    <dgm:cxn modelId="{F967A01C-9AE2-47A9-982A-7EA1899F6939}" type="presParOf" srcId="{D337E19D-9F28-45E0-AD1D-74103CFEFF74}" destId="{6BC6839E-788C-4A60-AAAB-9D3AFC27484E}" srcOrd="1" destOrd="0" presId="urn:microsoft.com/office/officeart/2018/5/layout/IconCircleLabelList"/>
    <dgm:cxn modelId="{578F040F-6DDB-4ADA-AB6E-772C557D0284}" type="presParOf" srcId="{D337E19D-9F28-45E0-AD1D-74103CFEFF74}" destId="{D8A37227-250A-484E-AF50-30E3A7E0C294}" srcOrd="2" destOrd="0" presId="urn:microsoft.com/office/officeart/2018/5/layout/IconCircleLabelList"/>
    <dgm:cxn modelId="{E583D93E-9156-4B78-907D-B7133528F444}" type="presParOf" srcId="{D8A37227-250A-484E-AF50-30E3A7E0C294}" destId="{D63CB9BD-86B4-478E-80E5-99022C0CC419}" srcOrd="0" destOrd="0" presId="urn:microsoft.com/office/officeart/2018/5/layout/IconCircleLabelList"/>
    <dgm:cxn modelId="{1D6237DE-A116-4E30-92E2-E10CA26B3C9E}" type="presParOf" srcId="{D8A37227-250A-484E-AF50-30E3A7E0C294}" destId="{80742A72-1996-42CD-860B-AE5604F76192}" srcOrd="1" destOrd="0" presId="urn:microsoft.com/office/officeart/2018/5/layout/IconCircleLabelList"/>
    <dgm:cxn modelId="{5F40DE69-F3BD-4802-A049-E36F637C30B1}" type="presParOf" srcId="{D8A37227-250A-484E-AF50-30E3A7E0C294}" destId="{7D0B33A1-9BDD-4983-A0FC-14FACAE6D2F4}" srcOrd="2" destOrd="0" presId="urn:microsoft.com/office/officeart/2018/5/layout/IconCircleLabelList"/>
    <dgm:cxn modelId="{D4A0A1F8-EC65-4DD9-8FA6-8863A20B6DAB}" type="presParOf" srcId="{D8A37227-250A-484E-AF50-30E3A7E0C294}" destId="{FBE8CE95-50DE-4B27-96E1-9B7AF6B57947}" srcOrd="3" destOrd="0" presId="urn:microsoft.com/office/officeart/2018/5/layout/IconCircleLabelList"/>
    <dgm:cxn modelId="{9D6A24AB-A112-4839-84EF-5AD8C56CDFC2}" type="presParOf" srcId="{D337E19D-9F28-45E0-AD1D-74103CFEFF74}" destId="{FAE61774-B21F-4B5E-A5AD-CE36C73C5D23}" srcOrd="3" destOrd="0" presId="urn:microsoft.com/office/officeart/2018/5/layout/IconCircleLabelList"/>
    <dgm:cxn modelId="{B323112B-A4B9-4EDF-8B5F-E55D363F7856}" type="presParOf" srcId="{D337E19D-9F28-45E0-AD1D-74103CFEFF74}" destId="{FEF45A6C-F237-40AF-A6D8-F73ED0493A9B}" srcOrd="4" destOrd="0" presId="urn:microsoft.com/office/officeart/2018/5/layout/IconCircleLabelList"/>
    <dgm:cxn modelId="{04E979FD-1E0A-40B0-87FE-14A90C43D093}" type="presParOf" srcId="{FEF45A6C-F237-40AF-A6D8-F73ED0493A9B}" destId="{D3D13328-010E-4DC6-887C-42E5E04A9610}" srcOrd="0" destOrd="0" presId="urn:microsoft.com/office/officeart/2018/5/layout/IconCircleLabelList"/>
    <dgm:cxn modelId="{42B53A06-715E-48ED-8247-0A5CCFD4F8AF}" type="presParOf" srcId="{FEF45A6C-F237-40AF-A6D8-F73ED0493A9B}" destId="{485AF2AD-0A62-4F81-9914-D5C123569419}" srcOrd="1" destOrd="0" presId="urn:microsoft.com/office/officeart/2018/5/layout/IconCircleLabelList"/>
    <dgm:cxn modelId="{5443EFF7-6238-4E76-BC9F-2362CB037104}" type="presParOf" srcId="{FEF45A6C-F237-40AF-A6D8-F73ED0493A9B}" destId="{A5FA5854-EAC2-4586-A4C8-72BB6E3CB24C}" srcOrd="2" destOrd="0" presId="urn:microsoft.com/office/officeart/2018/5/layout/IconCircleLabelList"/>
    <dgm:cxn modelId="{BD0C82B8-0648-4AA7-94DA-FE90EC8E0B41}" type="presParOf" srcId="{FEF45A6C-F237-40AF-A6D8-F73ED0493A9B}" destId="{43499D5E-F79D-462D-A62E-2C118D3F9804}" srcOrd="3" destOrd="0" presId="urn:microsoft.com/office/officeart/2018/5/layout/IconCircleLabelList"/>
    <dgm:cxn modelId="{4C78F3CD-A915-4BE0-9F2B-849EB4CAE9F1}" type="presParOf" srcId="{D337E19D-9F28-45E0-AD1D-74103CFEFF74}" destId="{D91141D0-CD09-4BD1-8022-35B53355A1D3}" srcOrd="5" destOrd="0" presId="urn:microsoft.com/office/officeart/2018/5/layout/IconCircleLabelList"/>
    <dgm:cxn modelId="{02231F8C-940C-4377-A8A7-41A0E8F37AB4}" type="presParOf" srcId="{D337E19D-9F28-45E0-AD1D-74103CFEFF74}" destId="{21780FDF-A8F1-4C6D-BE0D-91FF657407AE}" srcOrd="6" destOrd="0" presId="urn:microsoft.com/office/officeart/2018/5/layout/IconCircleLabelList"/>
    <dgm:cxn modelId="{2FDDDC8F-F00A-4911-B353-557CD558222F}" type="presParOf" srcId="{21780FDF-A8F1-4C6D-BE0D-91FF657407AE}" destId="{4740C230-25D7-4CA7-8407-09423BDC0851}" srcOrd="0" destOrd="0" presId="urn:microsoft.com/office/officeart/2018/5/layout/IconCircleLabelList"/>
    <dgm:cxn modelId="{9E565891-8225-4006-BA8E-B203B491F71D}" type="presParOf" srcId="{21780FDF-A8F1-4C6D-BE0D-91FF657407AE}" destId="{1DC4A418-DBA1-409C-95D5-C3D9E7022D52}" srcOrd="1" destOrd="0" presId="urn:microsoft.com/office/officeart/2018/5/layout/IconCircleLabelList"/>
    <dgm:cxn modelId="{AE877813-AD58-44BA-A88D-A341412BD225}" type="presParOf" srcId="{21780FDF-A8F1-4C6D-BE0D-91FF657407AE}" destId="{0F95ECDB-24A2-4639-9D81-54AC7B15E419}" srcOrd="2" destOrd="0" presId="urn:microsoft.com/office/officeart/2018/5/layout/IconCircleLabelList"/>
    <dgm:cxn modelId="{8B4631FD-C2DC-4FF5-A795-EA4CA6BEA2FD}" type="presParOf" srcId="{21780FDF-A8F1-4C6D-BE0D-91FF657407AE}" destId="{E6A42740-DCA3-4C8B-85AD-736B8CB6C3C9}" srcOrd="3" destOrd="0" presId="urn:microsoft.com/office/officeart/2018/5/layout/IconCircleLabelList"/>
    <dgm:cxn modelId="{FB88E2EC-E851-4834-9C9F-7C6CC2339C89}" type="presParOf" srcId="{D337E19D-9F28-45E0-AD1D-74103CFEFF74}" destId="{69AA7BC2-1227-4F29-AE23-DBFD59997187}" srcOrd="7" destOrd="0" presId="urn:microsoft.com/office/officeart/2018/5/layout/IconCircleLabelList"/>
    <dgm:cxn modelId="{C6D72801-A646-4EB6-8E85-F3618FBF96F8}" type="presParOf" srcId="{D337E19D-9F28-45E0-AD1D-74103CFEFF74}" destId="{1F0AF81E-F13B-409A-AE54-24C5D6ED588B}" srcOrd="8" destOrd="0" presId="urn:microsoft.com/office/officeart/2018/5/layout/IconCircleLabelList"/>
    <dgm:cxn modelId="{8A222863-81E0-423C-AF02-ECA5AC50A441}" type="presParOf" srcId="{1F0AF81E-F13B-409A-AE54-24C5D6ED588B}" destId="{1A0D5A74-DFC1-453E-BCB9-FD5A48F603E2}" srcOrd="0" destOrd="0" presId="urn:microsoft.com/office/officeart/2018/5/layout/IconCircleLabelList"/>
    <dgm:cxn modelId="{A2035274-000D-490C-9487-C65BFC5267FB}" type="presParOf" srcId="{1F0AF81E-F13B-409A-AE54-24C5D6ED588B}" destId="{7050F81C-FC0F-4F56-A006-FC7414B7EAE9}" srcOrd="1" destOrd="0" presId="urn:microsoft.com/office/officeart/2018/5/layout/IconCircleLabelList"/>
    <dgm:cxn modelId="{7BCE7FD1-E361-4519-90E0-F99A592650B9}" type="presParOf" srcId="{1F0AF81E-F13B-409A-AE54-24C5D6ED588B}" destId="{E44B05B4-83AE-44FB-B111-2336C9807A3C}" srcOrd="2" destOrd="0" presId="urn:microsoft.com/office/officeart/2018/5/layout/IconCircleLabelList"/>
    <dgm:cxn modelId="{A34ED9DF-C0B0-412E-A7FD-651E9CA748FF}" type="presParOf" srcId="{1F0AF81E-F13B-409A-AE54-24C5D6ED588B}" destId="{A519E077-939E-43DF-8070-237ECCCD9CA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D3CC8-BD7A-443C-A8FC-CDBDF7330ED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2081E-804D-40DA-AC38-1FA0ABCE24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Short term impacts via skin: </a:t>
          </a:r>
        </a:p>
      </dgm:t>
    </dgm:pt>
    <dgm:pt modelId="{E254340B-7373-4132-9590-6696399E0856}" type="parTrans" cxnId="{EB43D6F9-0C17-4F05-8297-4CB4E3676A2E}">
      <dgm:prSet/>
      <dgm:spPr/>
      <dgm:t>
        <a:bodyPr/>
        <a:lstStyle/>
        <a:p>
          <a:endParaRPr lang="en-US"/>
        </a:p>
      </dgm:t>
    </dgm:pt>
    <dgm:pt modelId="{52FB6F26-85C3-4586-9C9F-AC5FC99B8CEC}" type="sibTrans" cxnId="{EB43D6F9-0C17-4F05-8297-4CB4E3676A2E}">
      <dgm:prSet/>
      <dgm:spPr/>
      <dgm:t>
        <a:bodyPr/>
        <a:lstStyle/>
        <a:p>
          <a:endParaRPr lang="en-US"/>
        </a:p>
      </dgm:t>
    </dgm:pt>
    <dgm:pt modelId="{FB1E688F-B143-4540-90EB-8EC43A239B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Discomfort </a:t>
          </a:r>
        </a:p>
      </dgm:t>
    </dgm:pt>
    <dgm:pt modelId="{95AEDEFA-4C36-4692-A919-3B55EBBE2A0E}" type="parTrans" cxnId="{AEA8D77F-E0C9-400B-AD30-D9D57A35455E}">
      <dgm:prSet/>
      <dgm:spPr/>
      <dgm:t>
        <a:bodyPr/>
        <a:lstStyle/>
        <a:p>
          <a:endParaRPr lang="en-US"/>
        </a:p>
      </dgm:t>
    </dgm:pt>
    <dgm:pt modelId="{D56A952C-23C1-4CC6-BD89-A1D53E6F7563}" type="sibTrans" cxnId="{AEA8D77F-E0C9-400B-AD30-D9D57A35455E}">
      <dgm:prSet/>
      <dgm:spPr/>
      <dgm:t>
        <a:bodyPr/>
        <a:lstStyle/>
        <a:p>
          <a:endParaRPr lang="en-US"/>
        </a:p>
      </dgm:t>
    </dgm:pt>
    <dgm:pt modelId="{3177AD45-47DF-4D14-AE44-DFFC7EF5EB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Minor Burns</a:t>
          </a:r>
        </a:p>
      </dgm:t>
    </dgm:pt>
    <dgm:pt modelId="{5C8F8806-3B5D-4120-94A0-044D8BDA7E35}" type="parTrans" cxnId="{7EA3D89E-C2D6-4C6B-B707-0FBEFFAA1FCC}">
      <dgm:prSet/>
      <dgm:spPr/>
      <dgm:t>
        <a:bodyPr/>
        <a:lstStyle/>
        <a:p>
          <a:endParaRPr lang="en-US"/>
        </a:p>
      </dgm:t>
    </dgm:pt>
    <dgm:pt modelId="{59B2A983-1029-43C7-A237-CC44EC727D5F}" type="sibTrans" cxnId="{7EA3D89E-C2D6-4C6B-B707-0FBEFFAA1FCC}">
      <dgm:prSet/>
      <dgm:spPr/>
      <dgm:t>
        <a:bodyPr/>
        <a:lstStyle/>
        <a:p>
          <a:endParaRPr lang="en-US"/>
        </a:p>
      </dgm:t>
    </dgm:pt>
    <dgm:pt modelId="{77DD0684-1B27-4858-B6D2-2E7C55895E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Skin, eye, and mucus membrane irritation</a:t>
          </a:r>
        </a:p>
      </dgm:t>
    </dgm:pt>
    <dgm:pt modelId="{DEE2A0C4-9659-48C0-8032-AC432683C8C6}" type="parTrans" cxnId="{99ED6892-0971-48ED-9770-ADEB95AC4E01}">
      <dgm:prSet/>
      <dgm:spPr/>
      <dgm:t>
        <a:bodyPr/>
        <a:lstStyle/>
        <a:p>
          <a:endParaRPr lang="en-US"/>
        </a:p>
      </dgm:t>
    </dgm:pt>
    <dgm:pt modelId="{E47CC35F-C229-4CC0-A58A-788946FAC7F9}" type="sibTrans" cxnId="{99ED6892-0971-48ED-9770-ADEB95AC4E01}">
      <dgm:prSet/>
      <dgm:spPr/>
      <dgm:t>
        <a:bodyPr/>
        <a:lstStyle/>
        <a:p>
          <a:endParaRPr lang="en-US"/>
        </a:p>
      </dgm:t>
    </dgm:pt>
    <dgm:pt modelId="{CF3072E7-7F8C-4465-B531-5DC5F69C434D}" type="pres">
      <dgm:prSet presAssocID="{333D3CC8-BD7A-443C-A8FC-CDBDF7330EDF}" presName="root" presStyleCnt="0">
        <dgm:presLayoutVars>
          <dgm:dir/>
          <dgm:resizeHandles val="exact"/>
        </dgm:presLayoutVars>
      </dgm:prSet>
      <dgm:spPr/>
    </dgm:pt>
    <dgm:pt modelId="{EEA94601-D6C0-4DD4-B3F0-F99082070A18}" type="pres">
      <dgm:prSet presAssocID="{60E2081E-804D-40DA-AC38-1FA0ABCE24F2}" presName="compNode" presStyleCnt="0"/>
      <dgm:spPr/>
    </dgm:pt>
    <dgm:pt modelId="{211A01B2-B93B-4318-8E90-5CB397901814}" type="pres">
      <dgm:prSet presAssocID="{60E2081E-804D-40DA-AC38-1FA0ABCE24F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D20F6CCF-B481-4B6B-BD1A-255C8D995E1D}" type="pres">
      <dgm:prSet presAssocID="{60E2081E-804D-40DA-AC38-1FA0ABCE24F2}" presName="spaceRect" presStyleCnt="0"/>
      <dgm:spPr/>
    </dgm:pt>
    <dgm:pt modelId="{E5A92965-6A5D-4FCC-B979-44DB73518AC6}" type="pres">
      <dgm:prSet presAssocID="{60E2081E-804D-40DA-AC38-1FA0ABCE24F2}" presName="textRect" presStyleLbl="revTx" presStyleIdx="0" presStyleCnt="4">
        <dgm:presLayoutVars>
          <dgm:chMax val="1"/>
          <dgm:chPref val="1"/>
        </dgm:presLayoutVars>
      </dgm:prSet>
      <dgm:spPr/>
    </dgm:pt>
    <dgm:pt modelId="{EDFEDB2B-28CE-4B5E-B158-CFA680348921}" type="pres">
      <dgm:prSet presAssocID="{52FB6F26-85C3-4586-9C9F-AC5FC99B8CEC}" presName="sibTrans" presStyleCnt="0"/>
      <dgm:spPr/>
    </dgm:pt>
    <dgm:pt modelId="{74D7C0A3-BF3D-4B91-A4F0-C86422CC0AE7}" type="pres">
      <dgm:prSet presAssocID="{FB1E688F-B143-4540-90EB-8EC43A239B63}" presName="compNode" presStyleCnt="0"/>
      <dgm:spPr/>
    </dgm:pt>
    <dgm:pt modelId="{7ED744F4-FEC6-4085-A05F-802400949F69}" type="pres">
      <dgm:prSet presAssocID="{FB1E688F-B143-4540-90EB-8EC43A239B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2AEA0AF7-0B2D-4E87-87DD-9D7F093E6DDC}" type="pres">
      <dgm:prSet presAssocID="{FB1E688F-B143-4540-90EB-8EC43A239B63}" presName="spaceRect" presStyleCnt="0"/>
      <dgm:spPr/>
    </dgm:pt>
    <dgm:pt modelId="{60DEC339-0CE6-4131-8BD4-C22EAC2C6E9B}" type="pres">
      <dgm:prSet presAssocID="{FB1E688F-B143-4540-90EB-8EC43A239B63}" presName="textRect" presStyleLbl="revTx" presStyleIdx="1" presStyleCnt="4">
        <dgm:presLayoutVars>
          <dgm:chMax val="1"/>
          <dgm:chPref val="1"/>
        </dgm:presLayoutVars>
      </dgm:prSet>
      <dgm:spPr/>
    </dgm:pt>
    <dgm:pt modelId="{D5D4447C-8095-4EE8-B661-A4A1B421B5F3}" type="pres">
      <dgm:prSet presAssocID="{D56A952C-23C1-4CC6-BD89-A1D53E6F7563}" presName="sibTrans" presStyleCnt="0"/>
      <dgm:spPr/>
    </dgm:pt>
    <dgm:pt modelId="{30BCBDE3-AD4A-4DEE-92BF-D06FF60540E2}" type="pres">
      <dgm:prSet presAssocID="{3177AD45-47DF-4D14-AE44-DFFC7EF5EB09}" presName="compNode" presStyleCnt="0"/>
      <dgm:spPr/>
    </dgm:pt>
    <dgm:pt modelId="{B1B630E4-D068-415E-AF51-B3ED30787219}" type="pres">
      <dgm:prSet presAssocID="{3177AD45-47DF-4D14-AE44-DFFC7EF5EB0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06467669-00E7-4FEB-83BB-912F56E91201}" type="pres">
      <dgm:prSet presAssocID="{3177AD45-47DF-4D14-AE44-DFFC7EF5EB09}" presName="spaceRect" presStyleCnt="0"/>
      <dgm:spPr/>
    </dgm:pt>
    <dgm:pt modelId="{BD3B4EF2-0129-4364-9DD5-443FDC69263C}" type="pres">
      <dgm:prSet presAssocID="{3177AD45-47DF-4D14-AE44-DFFC7EF5EB09}" presName="textRect" presStyleLbl="revTx" presStyleIdx="2" presStyleCnt="4">
        <dgm:presLayoutVars>
          <dgm:chMax val="1"/>
          <dgm:chPref val="1"/>
        </dgm:presLayoutVars>
      </dgm:prSet>
      <dgm:spPr/>
    </dgm:pt>
    <dgm:pt modelId="{04D93ACD-8F10-476B-9D80-E37EBB818299}" type="pres">
      <dgm:prSet presAssocID="{59B2A983-1029-43C7-A237-CC44EC727D5F}" presName="sibTrans" presStyleCnt="0"/>
      <dgm:spPr/>
    </dgm:pt>
    <dgm:pt modelId="{09744B4B-164D-430F-B318-48469DE93C7F}" type="pres">
      <dgm:prSet presAssocID="{77DD0684-1B27-4858-B6D2-2E7C55895E7E}" presName="compNode" presStyleCnt="0"/>
      <dgm:spPr/>
    </dgm:pt>
    <dgm:pt modelId="{27C94C85-910A-46F5-995D-842FEFA6C147}" type="pres">
      <dgm:prSet presAssocID="{77DD0684-1B27-4858-B6D2-2E7C55895E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set scene"/>
        </a:ext>
      </dgm:extLst>
    </dgm:pt>
    <dgm:pt modelId="{D7645D99-C234-4C47-B784-9796092F0254}" type="pres">
      <dgm:prSet presAssocID="{77DD0684-1B27-4858-B6D2-2E7C55895E7E}" presName="spaceRect" presStyleCnt="0"/>
      <dgm:spPr/>
    </dgm:pt>
    <dgm:pt modelId="{C82C9394-0C2E-4B3C-8830-AC1FCF1F3EC6}" type="pres">
      <dgm:prSet presAssocID="{77DD0684-1B27-4858-B6D2-2E7C55895E7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3EA409-1DB8-41A5-BCF1-9DB9AC7AB690}" type="presOf" srcId="{60E2081E-804D-40DA-AC38-1FA0ABCE24F2}" destId="{E5A92965-6A5D-4FCC-B979-44DB73518AC6}" srcOrd="0" destOrd="0" presId="urn:microsoft.com/office/officeart/2018/2/layout/IconLabelList"/>
    <dgm:cxn modelId="{5CCAA57F-AC8C-4587-BEE3-A63CB7B790C2}" type="presOf" srcId="{3177AD45-47DF-4D14-AE44-DFFC7EF5EB09}" destId="{BD3B4EF2-0129-4364-9DD5-443FDC69263C}" srcOrd="0" destOrd="0" presId="urn:microsoft.com/office/officeart/2018/2/layout/IconLabelList"/>
    <dgm:cxn modelId="{AEA8D77F-E0C9-400B-AD30-D9D57A35455E}" srcId="{333D3CC8-BD7A-443C-A8FC-CDBDF7330EDF}" destId="{FB1E688F-B143-4540-90EB-8EC43A239B63}" srcOrd="1" destOrd="0" parTransId="{95AEDEFA-4C36-4692-A919-3B55EBBE2A0E}" sibTransId="{D56A952C-23C1-4CC6-BD89-A1D53E6F7563}"/>
    <dgm:cxn modelId="{99ED6892-0971-48ED-9770-ADEB95AC4E01}" srcId="{333D3CC8-BD7A-443C-A8FC-CDBDF7330EDF}" destId="{77DD0684-1B27-4858-B6D2-2E7C55895E7E}" srcOrd="3" destOrd="0" parTransId="{DEE2A0C4-9659-48C0-8032-AC432683C8C6}" sibTransId="{E47CC35F-C229-4CC0-A58A-788946FAC7F9}"/>
    <dgm:cxn modelId="{7EA3D89E-C2D6-4C6B-B707-0FBEFFAA1FCC}" srcId="{333D3CC8-BD7A-443C-A8FC-CDBDF7330EDF}" destId="{3177AD45-47DF-4D14-AE44-DFFC7EF5EB09}" srcOrd="2" destOrd="0" parTransId="{5C8F8806-3B5D-4120-94A0-044D8BDA7E35}" sibTransId="{59B2A983-1029-43C7-A237-CC44EC727D5F}"/>
    <dgm:cxn modelId="{DBE760CB-1442-4776-8C81-35FEB5AC6B09}" type="presOf" srcId="{77DD0684-1B27-4858-B6D2-2E7C55895E7E}" destId="{C82C9394-0C2E-4B3C-8830-AC1FCF1F3EC6}" srcOrd="0" destOrd="0" presId="urn:microsoft.com/office/officeart/2018/2/layout/IconLabelList"/>
    <dgm:cxn modelId="{972182F0-E2E8-42E7-99BF-7267385F357C}" type="presOf" srcId="{FB1E688F-B143-4540-90EB-8EC43A239B63}" destId="{60DEC339-0CE6-4131-8BD4-C22EAC2C6E9B}" srcOrd="0" destOrd="0" presId="urn:microsoft.com/office/officeart/2018/2/layout/IconLabelList"/>
    <dgm:cxn modelId="{E21B2BF7-2EBE-43F6-8134-767E2C282733}" type="presOf" srcId="{333D3CC8-BD7A-443C-A8FC-CDBDF7330EDF}" destId="{CF3072E7-7F8C-4465-B531-5DC5F69C434D}" srcOrd="0" destOrd="0" presId="urn:microsoft.com/office/officeart/2018/2/layout/IconLabelList"/>
    <dgm:cxn modelId="{EB43D6F9-0C17-4F05-8297-4CB4E3676A2E}" srcId="{333D3CC8-BD7A-443C-A8FC-CDBDF7330EDF}" destId="{60E2081E-804D-40DA-AC38-1FA0ABCE24F2}" srcOrd="0" destOrd="0" parTransId="{E254340B-7373-4132-9590-6696399E0856}" sibTransId="{52FB6F26-85C3-4586-9C9F-AC5FC99B8CEC}"/>
    <dgm:cxn modelId="{BF18304E-766E-4CA9-AA4A-1339F5AFC282}" type="presParOf" srcId="{CF3072E7-7F8C-4465-B531-5DC5F69C434D}" destId="{EEA94601-D6C0-4DD4-B3F0-F99082070A18}" srcOrd="0" destOrd="0" presId="urn:microsoft.com/office/officeart/2018/2/layout/IconLabelList"/>
    <dgm:cxn modelId="{3B350B66-B921-4B37-9197-A1245330CC4C}" type="presParOf" srcId="{EEA94601-D6C0-4DD4-B3F0-F99082070A18}" destId="{211A01B2-B93B-4318-8E90-5CB397901814}" srcOrd="0" destOrd="0" presId="urn:microsoft.com/office/officeart/2018/2/layout/IconLabelList"/>
    <dgm:cxn modelId="{CE4D6F38-97C0-4865-A1FF-CA566B56883A}" type="presParOf" srcId="{EEA94601-D6C0-4DD4-B3F0-F99082070A18}" destId="{D20F6CCF-B481-4B6B-BD1A-255C8D995E1D}" srcOrd="1" destOrd="0" presId="urn:microsoft.com/office/officeart/2018/2/layout/IconLabelList"/>
    <dgm:cxn modelId="{76E88966-254B-45DD-A5FD-879E369C5153}" type="presParOf" srcId="{EEA94601-D6C0-4DD4-B3F0-F99082070A18}" destId="{E5A92965-6A5D-4FCC-B979-44DB73518AC6}" srcOrd="2" destOrd="0" presId="urn:microsoft.com/office/officeart/2018/2/layout/IconLabelList"/>
    <dgm:cxn modelId="{FB43DA2A-4A7F-4924-9C11-A797596A2F75}" type="presParOf" srcId="{CF3072E7-7F8C-4465-B531-5DC5F69C434D}" destId="{EDFEDB2B-28CE-4B5E-B158-CFA680348921}" srcOrd="1" destOrd="0" presId="urn:microsoft.com/office/officeart/2018/2/layout/IconLabelList"/>
    <dgm:cxn modelId="{FFB945BB-2459-48B4-90F0-8EB798F9DE49}" type="presParOf" srcId="{CF3072E7-7F8C-4465-B531-5DC5F69C434D}" destId="{74D7C0A3-BF3D-4B91-A4F0-C86422CC0AE7}" srcOrd="2" destOrd="0" presId="urn:microsoft.com/office/officeart/2018/2/layout/IconLabelList"/>
    <dgm:cxn modelId="{235ECD9F-1D7F-459F-BD3A-9F58AAE4E997}" type="presParOf" srcId="{74D7C0A3-BF3D-4B91-A4F0-C86422CC0AE7}" destId="{7ED744F4-FEC6-4085-A05F-802400949F69}" srcOrd="0" destOrd="0" presId="urn:microsoft.com/office/officeart/2018/2/layout/IconLabelList"/>
    <dgm:cxn modelId="{A448C947-C60A-4A35-9C24-64E4D6B46A17}" type="presParOf" srcId="{74D7C0A3-BF3D-4B91-A4F0-C86422CC0AE7}" destId="{2AEA0AF7-0B2D-4E87-87DD-9D7F093E6DDC}" srcOrd="1" destOrd="0" presId="urn:microsoft.com/office/officeart/2018/2/layout/IconLabelList"/>
    <dgm:cxn modelId="{7C0DC8AC-06DC-4FAE-88D1-6EBE8D37D84E}" type="presParOf" srcId="{74D7C0A3-BF3D-4B91-A4F0-C86422CC0AE7}" destId="{60DEC339-0CE6-4131-8BD4-C22EAC2C6E9B}" srcOrd="2" destOrd="0" presId="urn:microsoft.com/office/officeart/2018/2/layout/IconLabelList"/>
    <dgm:cxn modelId="{C3E88A86-F66E-4AFF-AF1A-0513184E10AF}" type="presParOf" srcId="{CF3072E7-7F8C-4465-B531-5DC5F69C434D}" destId="{D5D4447C-8095-4EE8-B661-A4A1B421B5F3}" srcOrd="3" destOrd="0" presId="urn:microsoft.com/office/officeart/2018/2/layout/IconLabelList"/>
    <dgm:cxn modelId="{B3FFDE27-9925-4789-89B3-656C7F07306F}" type="presParOf" srcId="{CF3072E7-7F8C-4465-B531-5DC5F69C434D}" destId="{30BCBDE3-AD4A-4DEE-92BF-D06FF60540E2}" srcOrd="4" destOrd="0" presId="urn:microsoft.com/office/officeart/2018/2/layout/IconLabelList"/>
    <dgm:cxn modelId="{EE16A746-5962-4FEA-B7FC-BEFACFFA339F}" type="presParOf" srcId="{30BCBDE3-AD4A-4DEE-92BF-D06FF60540E2}" destId="{B1B630E4-D068-415E-AF51-B3ED30787219}" srcOrd="0" destOrd="0" presId="urn:microsoft.com/office/officeart/2018/2/layout/IconLabelList"/>
    <dgm:cxn modelId="{9F63AC46-4CB3-4CE6-994C-CC3F3B081F63}" type="presParOf" srcId="{30BCBDE3-AD4A-4DEE-92BF-D06FF60540E2}" destId="{06467669-00E7-4FEB-83BB-912F56E91201}" srcOrd="1" destOrd="0" presId="urn:microsoft.com/office/officeart/2018/2/layout/IconLabelList"/>
    <dgm:cxn modelId="{2A75EE69-C560-41BB-BA8E-944ECD99A5C9}" type="presParOf" srcId="{30BCBDE3-AD4A-4DEE-92BF-D06FF60540E2}" destId="{BD3B4EF2-0129-4364-9DD5-443FDC69263C}" srcOrd="2" destOrd="0" presId="urn:microsoft.com/office/officeart/2018/2/layout/IconLabelList"/>
    <dgm:cxn modelId="{7A94854B-B009-4179-A220-A9AE5A8FBAAA}" type="presParOf" srcId="{CF3072E7-7F8C-4465-B531-5DC5F69C434D}" destId="{04D93ACD-8F10-476B-9D80-E37EBB818299}" srcOrd="5" destOrd="0" presId="urn:microsoft.com/office/officeart/2018/2/layout/IconLabelList"/>
    <dgm:cxn modelId="{B59B4FE0-1938-4E42-9430-BCCFB5A04D0A}" type="presParOf" srcId="{CF3072E7-7F8C-4465-B531-5DC5F69C434D}" destId="{09744B4B-164D-430F-B318-48469DE93C7F}" srcOrd="6" destOrd="0" presId="urn:microsoft.com/office/officeart/2018/2/layout/IconLabelList"/>
    <dgm:cxn modelId="{B30AEDC3-9D6B-48AB-B6F3-658DE58CBC56}" type="presParOf" srcId="{09744B4B-164D-430F-B318-48469DE93C7F}" destId="{27C94C85-910A-46F5-995D-842FEFA6C147}" srcOrd="0" destOrd="0" presId="urn:microsoft.com/office/officeart/2018/2/layout/IconLabelList"/>
    <dgm:cxn modelId="{552FD889-3BC6-47FD-BD03-BF423E2A3217}" type="presParOf" srcId="{09744B4B-164D-430F-B318-48469DE93C7F}" destId="{D7645D99-C234-4C47-B784-9796092F0254}" srcOrd="1" destOrd="0" presId="urn:microsoft.com/office/officeart/2018/2/layout/IconLabelList"/>
    <dgm:cxn modelId="{AD8F15F1-CC91-40AD-9E30-0550950C6722}" type="presParOf" srcId="{09744B4B-164D-430F-B318-48469DE93C7F}" destId="{C82C9394-0C2E-4B3C-8830-AC1FCF1F3E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B3769-2611-436B-94AB-266C2C1EF83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A32BBC-641E-45CC-AC50-271B6E34C3C4}">
      <dgm:prSet/>
      <dgm:spPr/>
      <dgm:t>
        <a:bodyPr/>
        <a:lstStyle/>
        <a:p>
          <a:r>
            <a:rPr lang="en-US"/>
            <a:t>Coughing</a:t>
          </a:r>
        </a:p>
      </dgm:t>
    </dgm:pt>
    <dgm:pt modelId="{AFF37710-175D-4208-B62E-F5DD4344AAA6}" type="parTrans" cxnId="{AE9778B2-E2A1-4C27-9040-E840D4C452C8}">
      <dgm:prSet/>
      <dgm:spPr/>
      <dgm:t>
        <a:bodyPr/>
        <a:lstStyle/>
        <a:p>
          <a:endParaRPr lang="en-US"/>
        </a:p>
      </dgm:t>
    </dgm:pt>
    <dgm:pt modelId="{7C0C01A5-C3EC-4205-A4F6-3D517C8BD377}" type="sibTrans" cxnId="{AE9778B2-E2A1-4C27-9040-E840D4C452C8}">
      <dgm:prSet/>
      <dgm:spPr/>
      <dgm:t>
        <a:bodyPr/>
        <a:lstStyle/>
        <a:p>
          <a:endParaRPr lang="en-US"/>
        </a:p>
      </dgm:t>
    </dgm:pt>
    <dgm:pt modelId="{D927CEB5-E4A5-44D7-926F-B5C66C8B3548}">
      <dgm:prSet/>
      <dgm:spPr/>
      <dgm:t>
        <a:bodyPr/>
        <a:lstStyle/>
        <a:p>
          <a:r>
            <a:rPr lang="en-US"/>
            <a:t>Nausea</a:t>
          </a:r>
        </a:p>
      </dgm:t>
    </dgm:pt>
    <dgm:pt modelId="{67D590AC-8704-4A17-8D17-154C68ADB934}" type="parTrans" cxnId="{22B6A16F-4321-4FDC-AF88-3D8C7906450E}">
      <dgm:prSet/>
      <dgm:spPr/>
      <dgm:t>
        <a:bodyPr/>
        <a:lstStyle/>
        <a:p>
          <a:endParaRPr lang="en-US"/>
        </a:p>
      </dgm:t>
    </dgm:pt>
    <dgm:pt modelId="{81AC17C1-71BE-436D-9A00-A1C634B710C4}" type="sibTrans" cxnId="{22B6A16F-4321-4FDC-AF88-3D8C7906450E}">
      <dgm:prSet/>
      <dgm:spPr/>
      <dgm:t>
        <a:bodyPr/>
        <a:lstStyle/>
        <a:p>
          <a:endParaRPr lang="en-US"/>
        </a:p>
      </dgm:t>
    </dgm:pt>
    <dgm:pt modelId="{5133F4C4-E15C-4453-A368-52188A776041}">
      <dgm:prSet/>
      <dgm:spPr/>
      <dgm:t>
        <a:bodyPr/>
        <a:lstStyle/>
        <a:p>
          <a:r>
            <a:rPr lang="en-US"/>
            <a:t>Vomiting</a:t>
          </a:r>
        </a:p>
      </dgm:t>
    </dgm:pt>
    <dgm:pt modelId="{423828EE-AC2C-46B5-A4D4-24324281E357}" type="parTrans" cxnId="{4EE18551-3237-4524-A17D-E7E1D74BADCF}">
      <dgm:prSet/>
      <dgm:spPr/>
      <dgm:t>
        <a:bodyPr/>
        <a:lstStyle/>
        <a:p>
          <a:endParaRPr lang="en-US"/>
        </a:p>
      </dgm:t>
    </dgm:pt>
    <dgm:pt modelId="{AC1ABA0D-31EC-4031-BF90-DB4336117ABF}" type="sibTrans" cxnId="{4EE18551-3237-4524-A17D-E7E1D74BADCF}">
      <dgm:prSet/>
      <dgm:spPr/>
      <dgm:t>
        <a:bodyPr/>
        <a:lstStyle/>
        <a:p>
          <a:endParaRPr lang="en-US"/>
        </a:p>
      </dgm:t>
    </dgm:pt>
    <dgm:pt modelId="{8FCB32C1-5131-4EA4-9219-9E3C81A530CC}">
      <dgm:prSet/>
      <dgm:spPr/>
      <dgm:t>
        <a:bodyPr/>
        <a:lstStyle/>
        <a:p>
          <a:r>
            <a:rPr lang="en-US"/>
            <a:t>Diarrhea</a:t>
          </a:r>
        </a:p>
      </dgm:t>
    </dgm:pt>
    <dgm:pt modelId="{1676A28E-7E64-4DE3-965D-316EFFB99F22}" type="parTrans" cxnId="{A3C01714-162B-433D-9D59-FEFF3BAF0AF7}">
      <dgm:prSet/>
      <dgm:spPr/>
      <dgm:t>
        <a:bodyPr/>
        <a:lstStyle/>
        <a:p>
          <a:endParaRPr lang="en-US"/>
        </a:p>
      </dgm:t>
    </dgm:pt>
    <dgm:pt modelId="{E57C3234-8A04-48A7-85E0-72EDA98C41F9}" type="sibTrans" cxnId="{A3C01714-162B-433D-9D59-FEFF3BAF0AF7}">
      <dgm:prSet/>
      <dgm:spPr/>
      <dgm:t>
        <a:bodyPr/>
        <a:lstStyle/>
        <a:p>
          <a:endParaRPr lang="en-US"/>
        </a:p>
      </dgm:t>
    </dgm:pt>
    <dgm:pt modelId="{05D8F8C2-0EC0-4722-B940-5DC209CA2387}">
      <dgm:prSet/>
      <dgm:spPr/>
      <dgm:t>
        <a:bodyPr/>
        <a:lstStyle/>
        <a:p>
          <a:r>
            <a:rPr lang="en-US"/>
            <a:t>Laryngitis</a:t>
          </a:r>
        </a:p>
      </dgm:t>
    </dgm:pt>
    <dgm:pt modelId="{3AFCB123-603A-4C2C-9C43-F452CFE2B526}" type="parTrans" cxnId="{FF59292F-0C92-4326-80EE-6B318677FF58}">
      <dgm:prSet/>
      <dgm:spPr/>
      <dgm:t>
        <a:bodyPr/>
        <a:lstStyle/>
        <a:p>
          <a:endParaRPr lang="en-US"/>
        </a:p>
      </dgm:t>
    </dgm:pt>
    <dgm:pt modelId="{A5F6A122-4C96-45ED-85FB-D1EAA795FFCE}" type="sibTrans" cxnId="{FF59292F-0C92-4326-80EE-6B318677FF58}">
      <dgm:prSet/>
      <dgm:spPr/>
      <dgm:t>
        <a:bodyPr/>
        <a:lstStyle/>
        <a:p>
          <a:endParaRPr lang="en-US"/>
        </a:p>
      </dgm:t>
    </dgm:pt>
    <dgm:pt modelId="{78E298C6-CA3D-4CA6-88F4-CD270B2BAA5A}" type="pres">
      <dgm:prSet presAssocID="{693B3769-2611-436B-94AB-266C2C1EF83C}" presName="vert0" presStyleCnt="0">
        <dgm:presLayoutVars>
          <dgm:dir/>
          <dgm:animOne val="branch"/>
          <dgm:animLvl val="lvl"/>
        </dgm:presLayoutVars>
      </dgm:prSet>
      <dgm:spPr/>
    </dgm:pt>
    <dgm:pt modelId="{F1091F8C-1BBA-4A2C-BF29-BA232FF7A143}" type="pres">
      <dgm:prSet presAssocID="{2AA32BBC-641E-45CC-AC50-271B6E34C3C4}" presName="thickLine" presStyleLbl="alignNode1" presStyleIdx="0" presStyleCnt="5"/>
      <dgm:spPr/>
    </dgm:pt>
    <dgm:pt modelId="{0D167ECF-9A00-46C1-97EB-F0755CF3B4AD}" type="pres">
      <dgm:prSet presAssocID="{2AA32BBC-641E-45CC-AC50-271B6E34C3C4}" presName="horz1" presStyleCnt="0"/>
      <dgm:spPr/>
    </dgm:pt>
    <dgm:pt modelId="{A5110173-05CA-4CDB-BCFB-104591B6F730}" type="pres">
      <dgm:prSet presAssocID="{2AA32BBC-641E-45CC-AC50-271B6E34C3C4}" presName="tx1" presStyleLbl="revTx" presStyleIdx="0" presStyleCnt="5"/>
      <dgm:spPr/>
    </dgm:pt>
    <dgm:pt modelId="{3738071C-E20B-4D3B-8FC9-5A5E650B724F}" type="pres">
      <dgm:prSet presAssocID="{2AA32BBC-641E-45CC-AC50-271B6E34C3C4}" presName="vert1" presStyleCnt="0"/>
      <dgm:spPr/>
    </dgm:pt>
    <dgm:pt modelId="{0DA54B0B-04CC-4258-BD7C-5392C5D5DCC5}" type="pres">
      <dgm:prSet presAssocID="{D927CEB5-E4A5-44D7-926F-B5C66C8B3548}" presName="thickLine" presStyleLbl="alignNode1" presStyleIdx="1" presStyleCnt="5"/>
      <dgm:spPr/>
    </dgm:pt>
    <dgm:pt modelId="{CE1F6074-8418-49EF-8A8E-C3FACC51F9C5}" type="pres">
      <dgm:prSet presAssocID="{D927CEB5-E4A5-44D7-926F-B5C66C8B3548}" presName="horz1" presStyleCnt="0"/>
      <dgm:spPr/>
    </dgm:pt>
    <dgm:pt modelId="{B397B160-47B5-45F1-A4CA-10627A5CABEE}" type="pres">
      <dgm:prSet presAssocID="{D927CEB5-E4A5-44D7-926F-B5C66C8B3548}" presName="tx1" presStyleLbl="revTx" presStyleIdx="1" presStyleCnt="5"/>
      <dgm:spPr/>
    </dgm:pt>
    <dgm:pt modelId="{EF568FDE-6E90-4026-8066-7C2EEAF7F6C9}" type="pres">
      <dgm:prSet presAssocID="{D927CEB5-E4A5-44D7-926F-B5C66C8B3548}" presName="vert1" presStyleCnt="0"/>
      <dgm:spPr/>
    </dgm:pt>
    <dgm:pt modelId="{2ED6759D-F5DD-4328-B4E7-481CD932EDB3}" type="pres">
      <dgm:prSet presAssocID="{5133F4C4-E15C-4453-A368-52188A776041}" presName="thickLine" presStyleLbl="alignNode1" presStyleIdx="2" presStyleCnt="5"/>
      <dgm:spPr/>
    </dgm:pt>
    <dgm:pt modelId="{11F2FC14-4026-452E-9C0B-0DEA427012B2}" type="pres">
      <dgm:prSet presAssocID="{5133F4C4-E15C-4453-A368-52188A776041}" presName="horz1" presStyleCnt="0"/>
      <dgm:spPr/>
    </dgm:pt>
    <dgm:pt modelId="{F2197525-9C53-403C-BD24-E79F87CAED00}" type="pres">
      <dgm:prSet presAssocID="{5133F4C4-E15C-4453-A368-52188A776041}" presName="tx1" presStyleLbl="revTx" presStyleIdx="2" presStyleCnt="5"/>
      <dgm:spPr/>
    </dgm:pt>
    <dgm:pt modelId="{A8C4EA45-EB13-47C7-8BD3-CF3C18EDE752}" type="pres">
      <dgm:prSet presAssocID="{5133F4C4-E15C-4453-A368-52188A776041}" presName="vert1" presStyleCnt="0"/>
      <dgm:spPr/>
    </dgm:pt>
    <dgm:pt modelId="{0454F75F-035A-4A19-B4B8-E577069FDE68}" type="pres">
      <dgm:prSet presAssocID="{8FCB32C1-5131-4EA4-9219-9E3C81A530CC}" presName="thickLine" presStyleLbl="alignNode1" presStyleIdx="3" presStyleCnt="5"/>
      <dgm:spPr/>
    </dgm:pt>
    <dgm:pt modelId="{B2EE00DB-A0D3-4FF6-AB44-D513E7F13348}" type="pres">
      <dgm:prSet presAssocID="{8FCB32C1-5131-4EA4-9219-9E3C81A530CC}" presName="horz1" presStyleCnt="0"/>
      <dgm:spPr/>
    </dgm:pt>
    <dgm:pt modelId="{5FF3304A-4DA0-40DF-8C6B-F4F52CF7AFBE}" type="pres">
      <dgm:prSet presAssocID="{8FCB32C1-5131-4EA4-9219-9E3C81A530CC}" presName="tx1" presStyleLbl="revTx" presStyleIdx="3" presStyleCnt="5"/>
      <dgm:spPr/>
    </dgm:pt>
    <dgm:pt modelId="{F7A424BC-A51B-40B5-B36C-C90E31849617}" type="pres">
      <dgm:prSet presAssocID="{8FCB32C1-5131-4EA4-9219-9E3C81A530CC}" presName="vert1" presStyleCnt="0"/>
      <dgm:spPr/>
    </dgm:pt>
    <dgm:pt modelId="{C5E98D6B-0978-4544-990D-2CC50D0C0CBF}" type="pres">
      <dgm:prSet presAssocID="{05D8F8C2-0EC0-4722-B940-5DC209CA2387}" presName="thickLine" presStyleLbl="alignNode1" presStyleIdx="4" presStyleCnt="5"/>
      <dgm:spPr/>
    </dgm:pt>
    <dgm:pt modelId="{B645B1F1-F363-4A48-BB41-B2B939637063}" type="pres">
      <dgm:prSet presAssocID="{05D8F8C2-0EC0-4722-B940-5DC209CA2387}" presName="horz1" presStyleCnt="0"/>
      <dgm:spPr/>
    </dgm:pt>
    <dgm:pt modelId="{8508B21A-A12D-49BC-8685-CA030C9B84FD}" type="pres">
      <dgm:prSet presAssocID="{05D8F8C2-0EC0-4722-B940-5DC209CA2387}" presName="tx1" presStyleLbl="revTx" presStyleIdx="4" presStyleCnt="5"/>
      <dgm:spPr/>
    </dgm:pt>
    <dgm:pt modelId="{B75C4009-C083-45A9-95A3-935739228882}" type="pres">
      <dgm:prSet presAssocID="{05D8F8C2-0EC0-4722-B940-5DC209CA2387}" presName="vert1" presStyleCnt="0"/>
      <dgm:spPr/>
    </dgm:pt>
  </dgm:ptLst>
  <dgm:cxnLst>
    <dgm:cxn modelId="{2CEB2D09-3D27-41E5-B631-97F176AAEB62}" type="presOf" srcId="{05D8F8C2-0EC0-4722-B940-5DC209CA2387}" destId="{8508B21A-A12D-49BC-8685-CA030C9B84FD}" srcOrd="0" destOrd="0" presId="urn:microsoft.com/office/officeart/2008/layout/LinedList"/>
    <dgm:cxn modelId="{22CA0012-8A5A-4753-8148-9B6D4BF8292E}" type="presOf" srcId="{5133F4C4-E15C-4453-A368-52188A776041}" destId="{F2197525-9C53-403C-BD24-E79F87CAED00}" srcOrd="0" destOrd="0" presId="urn:microsoft.com/office/officeart/2008/layout/LinedList"/>
    <dgm:cxn modelId="{A3C01714-162B-433D-9D59-FEFF3BAF0AF7}" srcId="{693B3769-2611-436B-94AB-266C2C1EF83C}" destId="{8FCB32C1-5131-4EA4-9219-9E3C81A530CC}" srcOrd="3" destOrd="0" parTransId="{1676A28E-7E64-4DE3-965D-316EFFB99F22}" sibTransId="{E57C3234-8A04-48A7-85E0-72EDA98C41F9}"/>
    <dgm:cxn modelId="{FF59292F-0C92-4326-80EE-6B318677FF58}" srcId="{693B3769-2611-436B-94AB-266C2C1EF83C}" destId="{05D8F8C2-0EC0-4722-B940-5DC209CA2387}" srcOrd="4" destOrd="0" parTransId="{3AFCB123-603A-4C2C-9C43-F452CFE2B526}" sibTransId="{A5F6A122-4C96-45ED-85FB-D1EAA795FFCE}"/>
    <dgm:cxn modelId="{22B6A16F-4321-4FDC-AF88-3D8C7906450E}" srcId="{693B3769-2611-436B-94AB-266C2C1EF83C}" destId="{D927CEB5-E4A5-44D7-926F-B5C66C8B3548}" srcOrd="1" destOrd="0" parTransId="{67D590AC-8704-4A17-8D17-154C68ADB934}" sibTransId="{81AC17C1-71BE-436D-9A00-A1C634B710C4}"/>
    <dgm:cxn modelId="{4EE18551-3237-4524-A17D-E7E1D74BADCF}" srcId="{693B3769-2611-436B-94AB-266C2C1EF83C}" destId="{5133F4C4-E15C-4453-A368-52188A776041}" srcOrd="2" destOrd="0" parTransId="{423828EE-AC2C-46B5-A4D4-24324281E357}" sibTransId="{AC1ABA0D-31EC-4031-BF90-DB4336117ABF}"/>
    <dgm:cxn modelId="{28020895-1C6B-4657-A136-482BD0C4AA36}" type="presOf" srcId="{693B3769-2611-436B-94AB-266C2C1EF83C}" destId="{78E298C6-CA3D-4CA6-88F4-CD270B2BAA5A}" srcOrd="0" destOrd="0" presId="urn:microsoft.com/office/officeart/2008/layout/LinedList"/>
    <dgm:cxn modelId="{AE9778B2-E2A1-4C27-9040-E840D4C452C8}" srcId="{693B3769-2611-436B-94AB-266C2C1EF83C}" destId="{2AA32BBC-641E-45CC-AC50-271B6E34C3C4}" srcOrd="0" destOrd="0" parTransId="{AFF37710-175D-4208-B62E-F5DD4344AAA6}" sibTransId="{7C0C01A5-C3EC-4205-A4F6-3D517C8BD377}"/>
    <dgm:cxn modelId="{8CA0B0E5-4BDA-43F3-B543-129492BDB521}" type="presOf" srcId="{D927CEB5-E4A5-44D7-926F-B5C66C8B3548}" destId="{B397B160-47B5-45F1-A4CA-10627A5CABEE}" srcOrd="0" destOrd="0" presId="urn:microsoft.com/office/officeart/2008/layout/LinedList"/>
    <dgm:cxn modelId="{FCF3CFF0-3E3D-4BE2-8C86-458E5BAEE7D0}" type="presOf" srcId="{2AA32BBC-641E-45CC-AC50-271B6E34C3C4}" destId="{A5110173-05CA-4CDB-BCFB-104591B6F730}" srcOrd="0" destOrd="0" presId="urn:microsoft.com/office/officeart/2008/layout/LinedList"/>
    <dgm:cxn modelId="{30FBE4FE-2782-4936-A7E8-0F4260044DFF}" type="presOf" srcId="{8FCB32C1-5131-4EA4-9219-9E3C81A530CC}" destId="{5FF3304A-4DA0-40DF-8C6B-F4F52CF7AFBE}" srcOrd="0" destOrd="0" presId="urn:microsoft.com/office/officeart/2008/layout/LinedList"/>
    <dgm:cxn modelId="{78257B83-6D03-4663-8FCF-D68B15D84FB5}" type="presParOf" srcId="{78E298C6-CA3D-4CA6-88F4-CD270B2BAA5A}" destId="{F1091F8C-1BBA-4A2C-BF29-BA232FF7A143}" srcOrd="0" destOrd="0" presId="urn:microsoft.com/office/officeart/2008/layout/LinedList"/>
    <dgm:cxn modelId="{2FCC0849-8A2E-404B-9DAB-FF11700AABCA}" type="presParOf" srcId="{78E298C6-CA3D-4CA6-88F4-CD270B2BAA5A}" destId="{0D167ECF-9A00-46C1-97EB-F0755CF3B4AD}" srcOrd="1" destOrd="0" presId="urn:microsoft.com/office/officeart/2008/layout/LinedList"/>
    <dgm:cxn modelId="{874710C6-312D-4985-93EE-861565CA7581}" type="presParOf" srcId="{0D167ECF-9A00-46C1-97EB-F0755CF3B4AD}" destId="{A5110173-05CA-4CDB-BCFB-104591B6F730}" srcOrd="0" destOrd="0" presId="urn:microsoft.com/office/officeart/2008/layout/LinedList"/>
    <dgm:cxn modelId="{5BA086A8-D910-4DE3-BB61-8E4CC532CE3A}" type="presParOf" srcId="{0D167ECF-9A00-46C1-97EB-F0755CF3B4AD}" destId="{3738071C-E20B-4D3B-8FC9-5A5E650B724F}" srcOrd="1" destOrd="0" presId="urn:microsoft.com/office/officeart/2008/layout/LinedList"/>
    <dgm:cxn modelId="{823084B7-1C28-4A78-9753-62E29F212192}" type="presParOf" srcId="{78E298C6-CA3D-4CA6-88F4-CD270B2BAA5A}" destId="{0DA54B0B-04CC-4258-BD7C-5392C5D5DCC5}" srcOrd="2" destOrd="0" presId="urn:microsoft.com/office/officeart/2008/layout/LinedList"/>
    <dgm:cxn modelId="{87E95E3F-CCDF-43C9-B96F-21AD1BEB4F5A}" type="presParOf" srcId="{78E298C6-CA3D-4CA6-88F4-CD270B2BAA5A}" destId="{CE1F6074-8418-49EF-8A8E-C3FACC51F9C5}" srcOrd="3" destOrd="0" presId="urn:microsoft.com/office/officeart/2008/layout/LinedList"/>
    <dgm:cxn modelId="{16BA15C6-3DBB-48B9-A2ED-F4C95BC05669}" type="presParOf" srcId="{CE1F6074-8418-49EF-8A8E-C3FACC51F9C5}" destId="{B397B160-47B5-45F1-A4CA-10627A5CABEE}" srcOrd="0" destOrd="0" presId="urn:microsoft.com/office/officeart/2008/layout/LinedList"/>
    <dgm:cxn modelId="{0CF9887D-1B3C-46D4-88F5-2B52FDA01B8E}" type="presParOf" srcId="{CE1F6074-8418-49EF-8A8E-C3FACC51F9C5}" destId="{EF568FDE-6E90-4026-8066-7C2EEAF7F6C9}" srcOrd="1" destOrd="0" presId="urn:microsoft.com/office/officeart/2008/layout/LinedList"/>
    <dgm:cxn modelId="{412DDDEE-093F-420A-998E-085686C9C1E8}" type="presParOf" srcId="{78E298C6-CA3D-4CA6-88F4-CD270B2BAA5A}" destId="{2ED6759D-F5DD-4328-B4E7-481CD932EDB3}" srcOrd="4" destOrd="0" presId="urn:microsoft.com/office/officeart/2008/layout/LinedList"/>
    <dgm:cxn modelId="{8C90FA5B-BA0C-4245-83F8-EF92A36F714B}" type="presParOf" srcId="{78E298C6-CA3D-4CA6-88F4-CD270B2BAA5A}" destId="{11F2FC14-4026-452E-9C0B-0DEA427012B2}" srcOrd="5" destOrd="0" presId="urn:microsoft.com/office/officeart/2008/layout/LinedList"/>
    <dgm:cxn modelId="{83E82231-E1EF-42F8-B1D2-87A15C4F959A}" type="presParOf" srcId="{11F2FC14-4026-452E-9C0B-0DEA427012B2}" destId="{F2197525-9C53-403C-BD24-E79F87CAED00}" srcOrd="0" destOrd="0" presId="urn:microsoft.com/office/officeart/2008/layout/LinedList"/>
    <dgm:cxn modelId="{57C2C6FD-9BE2-4853-911D-B68E6124FF6A}" type="presParOf" srcId="{11F2FC14-4026-452E-9C0B-0DEA427012B2}" destId="{A8C4EA45-EB13-47C7-8BD3-CF3C18EDE752}" srcOrd="1" destOrd="0" presId="urn:microsoft.com/office/officeart/2008/layout/LinedList"/>
    <dgm:cxn modelId="{17B0D47F-8EA4-4663-B66A-500C65B7ED26}" type="presParOf" srcId="{78E298C6-CA3D-4CA6-88F4-CD270B2BAA5A}" destId="{0454F75F-035A-4A19-B4B8-E577069FDE68}" srcOrd="6" destOrd="0" presId="urn:microsoft.com/office/officeart/2008/layout/LinedList"/>
    <dgm:cxn modelId="{B29807A9-8C64-4A53-8E07-BF9C4BE36DD5}" type="presParOf" srcId="{78E298C6-CA3D-4CA6-88F4-CD270B2BAA5A}" destId="{B2EE00DB-A0D3-4FF6-AB44-D513E7F13348}" srcOrd="7" destOrd="0" presId="urn:microsoft.com/office/officeart/2008/layout/LinedList"/>
    <dgm:cxn modelId="{03A3CB60-7A7E-4409-BD80-48AE8B8F029A}" type="presParOf" srcId="{B2EE00DB-A0D3-4FF6-AB44-D513E7F13348}" destId="{5FF3304A-4DA0-40DF-8C6B-F4F52CF7AFBE}" srcOrd="0" destOrd="0" presId="urn:microsoft.com/office/officeart/2008/layout/LinedList"/>
    <dgm:cxn modelId="{DB02C4BB-9348-47F3-B7F9-2FC306427D95}" type="presParOf" srcId="{B2EE00DB-A0D3-4FF6-AB44-D513E7F13348}" destId="{F7A424BC-A51B-40B5-B36C-C90E31849617}" srcOrd="1" destOrd="0" presId="urn:microsoft.com/office/officeart/2008/layout/LinedList"/>
    <dgm:cxn modelId="{AC5E6770-9BF1-456F-94B8-2AB46C747D99}" type="presParOf" srcId="{78E298C6-CA3D-4CA6-88F4-CD270B2BAA5A}" destId="{C5E98D6B-0978-4544-990D-2CC50D0C0CBF}" srcOrd="8" destOrd="0" presId="urn:microsoft.com/office/officeart/2008/layout/LinedList"/>
    <dgm:cxn modelId="{CDD728C7-B879-4140-863C-C8B6C45A55DC}" type="presParOf" srcId="{78E298C6-CA3D-4CA6-88F4-CD270B2BAA5A}" destId="{B645B1F1-F363-4A48-BB41-B2B939637063}" srcOrd="9" destOrd="0" presId="urn:microsoft.com/office/officeart/2008/layout/LinedList"/>
    <dgm:cxn modelId="{F379CD2E-5C04-4653-83D6-44304019E6AF}" type="presParOf" srcId="{B645B1F1-F363-4A48-BB41-B2B939637063}" destId="{8508B21A-A12D-49BC-8685-CA030C9B84FD}" srcOrd="0" destOrd="0" presId="urn:microsoft.com/office/officeart/2008/layout/LinedList"/>
    <dgm:cxn modelId="{483F5222-7523-4023-ABF7-DDFE3CF7DCD2}" type="presParOf" srcId="{B645B1F1-F363-4A48-BB41-B2B939637063}" destId="{B75C4009-C083-45A9-95A3-9357392288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65E5CF-032C-48F2-B76F-39F366D0243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2BBDD7-8661-436D-A11B-28553FA67994}">
      <dgm:prSet/>
      <dgm:spPr/>
      <dgm:t>
        <a:bodyPr/>
        <a:lstStyle/>
        <a:p>
          <a:r>
            <a:rPr lang="en-US"/>
            <a:t>Convulsions </a:t>
          </a:r>
        </a:p>
      </dgm:t>
    </dgm:pt>
    <dgm:pt modelId="{EF88C0B5-C561-4C1F-9D4A-32AE2ADD1626}" type="parTrans" cxnId="{6597A935-AFBE-4395-9F68-EC66E10B8A91}">
      <dgm:prSet/>
      <dgm:spPr/>
      <dgm:t>
        <a:bodyPr/>
        <a:lstStyle/>
        <a:p>
          <a:endParaRPr lang="en-US"/>
        </a:p>
      </dgm:t>
    </dgm:pt>
    <dgm:pt modelId="{6A77547C-97ED-40D0-BC74-42E55D93BADA}" type="sibTrans" cxnId="{6597A935-AFBE-4395-9F68-EC66E10B8A91}">
      <dgm:prSet/>
      <dgm:spPr/>
      <dgm:t>
        <a:bodyPr/>
        <a:lstStyle/>
        <a:p>
          <a:endParaRPr lang="en-US"/>
        </a:p>
      </dgm:t>
    </dgm:pt>
    <dgm:pt modelId="{DBB4E766-E9DF-4779-8514-BE4616705781}">
      <dgm:prSet/>
      <dgm:spPr/>
      <dgm:t>
        <a:bodyPr/>
        <a:lstStyle/>
        <a:p>
          <a:r>
            <a:rPr lang="en-US"/>
            <a:t>Coma</a:t>
          </a:r>
        </a:p>
      </dgm:t>
    </dgm:pt>
    <dgm:pt modelId="{4C8AA938-409F-42A3-9BF2-E6DC48125C48}" type="parTrans" cxnId="{C4C65573-212F-47F9-A162-7A415E4AF3C2}">
      <dgm:prSet/>
      <dgm:spPr/>
      <dgm:t>
        <a:bodyPr/>
        <a:lstStyle/>
        <a:p>
          <a:endParaRPr lang="en-US"/>
        </a:p>
      </dgm:t>
    </dgm:pt>
    <dgm:pt modelId="{B36B8DFF-EF4B-48C2-A7B7-463F8FB5E47B}" type="sibTrans" cxnId="{C4C65573-212F-47F9-A162-7A415E4AF3C2}">
      <dgm:prSet/>
      <dgm:spPr/>
      <dgm:t>
        <a:bodyPr/>
        <a:lstStyle/>
        <a:p>
          <a:endParaRPr lang="en-US"/>
        </a:p>
      </dgm:t>
    </dgm:pt>
    <dgm:pt modelId="{C14E2206-6CEA-4CCA-B17E-F2BBF9D13D7B}">
      <dgm:prSet/>
      <dgm:spPr/>
      <dgm:t>
        <a:bodyPr/>
        <a:lstStyle/>
        <a:p>
          <a:r>
            <a:rPr lang="en-US"/>
            <a:t>Death</a:t>
          </a:r>
        </a:p>
      </dgm:t>
    </dgm:pt>
    <dgm:pt modelId="{0F72FE82-B50C-4F10-856B-A320CB3F71D6}" type="parTrans" cxnId="{88B98F11-8619-4F99-BDDF-B9CC6495CA70}">
      <dgm:prSet/>
      <dgm:spPr/>
      <dgm:t>
        <a:bodyPr/>
        <a:lstStyle/>
        <a:p>
          <a:endParaRPr lang="en-US"/>
        </a:p>
      </dgm:t>
    </dgm:pt>
    <dgm:pt modelId="{55CC5AA8-C0A0-4992-8AE9-F8993B2052B3}" type="sibTrans" cxnId="{88B98F11-8619-4F99-BDDF-B9CC6495CA70}">
      <dgm:prSet/>
      <dgm:spPr/>
      <dgm:t>
        <a:bodyPr/>
        <a:lstStyle/>
        <a:p>
          <a:endParaRPr lang="en-US"/>
        </a:p>
      </dgm:t>
    </dgm:pt>
    <dgm:pt modelId="{3A783B26-1DB3-4AD1-BED0-84C3E8DE85FA}" type="pres">
      <dgm:prSet presAssocID="{2B65E5CF-032C-48F2-B76F-39F366D024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74DE6C-A3CA-4A18-9259-D3D7ACFBFCC4}" type="pres">
      <dgm:prSet presAssocID="{152BBDD7-8661-436D-A11B-28553FA67994}" presName="hierRoot1" presStyleCnt="0"/>
      <dgm:spPr/>
    </dgm:pt>
    <dgm:pt modelId="{3B7834EA-8122-4EA9-A091-918030B23DCB}" type="pres">
      <dgm:prSet presAssocID="{152BBDD7-8661-436D-A11B-28553FA67994}" presName="composite" presStyleCnt="0"/>
      <dgm:spPr/>
    </dgm:pt>
    <dgm:pt modelId="{8F8B592D-0CB0-4E39-A26A-777A7FA3E4CD}" type="pres">
      <dgm:prSet presAssocID="{152BBDD7-8661-436D-A11B-28553FA67994}" presName="background" presStyleLbl="node0" presStyleIdx="0" presStyleCnt="3"/>
      <dgm:spPr/>
    </dgm:pt>
    <dgm:pt modelId="{5C28C558-7D1A-476C-82E8-9ADDC487C74C}" type="pres">
      <dgm:prSet presAssocID="{152BBDD7-8661-436D-A11B-28553FA67994}" presName="text" presStyleLbl="fgAcc0" presStyleIdx="0" presStyleCnt="3">
        <dgm:presLayoutVars>
          <dgm:chPref val="3"/>
        </dgm:presLayoutVars>
      </dgm:prSet>
      <dgm:spPr/>
    </dgm:pt>
    <dgm:pt modelId="{E77795B3-67F3-4859-BDFA-71F7883123CB}" type="pres">
      <dgm:prSet presAssocID="{152BBDD7-8661-436D-A11B-28553FA67994}" presName="hierChild2" presStyleCnt="0"/>
      <dgm:spPr/>
    </dgm:pt>
    <dgm:pt modelId="{9E32A4C4-981E-41F0-B14F-DE7242EC6A74}" type="pres">
      <dgm:prSet presAssocID="{DBB4E766-E9DF-4779-8514-BE4616705781}" presName="hierRoot1" presStyleCnt="0"/>
      <dgm:spPr/>
    </dgm:pt>
    <dgm:pt modelId="{9D618585-60E3-4BD4-9139-669A47C41AE7}" type="pres">
      <dgm:prSet presAssocID="{DBB4E766-E9DF-4779-8514-BE4616705781}" presName="composite" presStyleCnt="0"/>
      <dgm:spPr/>
    </dgm:pt>
    <dgm:pt modelId="{8E1B90B4-3F21-452C-8C42-2448F5E873DC}" type="pres">
      <dgm:prSet presAssocID="{DBB4E766-E9DF-4779-8514-BE4616705781}" presName="background" presStyleLbl="node0" presStyleIdx="1" presStyleCnt="3"/>
      <dgm:spPr/>
    </dgm:pt>
    <dgm:pt modelId="{2C6E83BA-DEF3-40E7-AD65-8A1B20646933}" type="pres">
      <dgm:prSet presAssocID="{DBB4E766-E9DF-4779-8514-BE4616705781}" presName="text" presStyleLbl="fgAcc0" presStyleIdx="1" presStyleCnt="3">
        <dgm:presLayoutVars>
          <dgm:chPref val="3"/>
        </dgm:presLayoutVars>
      </dgm:prSet>
      <dgm:spPr/>
    </dgm:pt>
    <dgm:pt modelId="{F73F38E6-BEE9-47A4-9CC9-B9EDA39A72DB}" type="pres">
      <dgm:prSet presAssocID="{DBB4E766-E9DF-4779-8514-BE4616705781}" presName="hierChild2" presStyleCnt="0"/>
      <dgm:spPr/>
    </dgm:pt>
    <dgm:pt modelId="{1F5657B9-A2F6-4290-9FC8-AFEE79B2B285}" type="pres">
      <dgm:prSet presAssocID="{C14E2206-6CEA-4CCA-B17E-F2BBF9D13D7B}" presName="hierRoot1" presStyleCnt="0"/>
      <dgm:spPr/>
    </dgm:pt>
    <dgm:pt modelId="{134184FB-D6F1-4F1A-ACF6-7D081DE56853}" type="pres">
      <dgm:prSet presAssocID="{C14E2206-6CEA-4CCA-B17E-F2BBF9D13D7B}" presName="composite" presStyleCnt="0"/>
      <dgm:spPr/>
    </dgm:pt>
    <dgm:pt modelId="{A7500546-2E35-44A4-BE8A-EDE8E603C5F3}" type="pres">
      <dgm:prSet presAssocID="{C14E2206-6CEA-4CCA-B17E-F2BBF9D13D7B}" presName="background" presStyleLbl="node0" presStyleIdx="2" presStyleCnt="3"/>
      <dgm:spPr/>
    </dgm:pt>
    <dgm:pt modelId="{9C0E6023-BB6A-4A34-8A95-7239A4DEE6CD}" type="pres">
      <dgm:prSet presAssocID="{C14E2206-6CEA-4CCA-B17E-F2BBF9D13D7B}" presName="text" presStyleLbl="fgAcc0" presStyleIdx="2" presStyleCnt="3">
        <dgm:presLayoutVars>
          <dgm:chPref val="3"/>
        </dgm:presLayoutVars>
      </dgm:prSet>
      <dgm:spPr/>
    </dgm:pt>
    <dgm:pt modelId="{06776043-4EB2-4CE8-9553-990F7513F67B}" type="pres">
      <dgm:prSet presAssocID="{C14E2206-6CEA-4CCA-B17E-F2BBF9D13D7B}" presName="hierChild2" presStyleCnt="0"/>
      <dgm:spPr/>
    </dgm:pt>
  </dgm:ptLst>
  <dgm:cxnLst>
    <dgm:cxn modelId="{19D7F101-9B60-480B-A81B-B0EA7D7E6D25}" type="presOf" srcId="{C14E2206-6CEA-4CCA-B17E-F2BBF9D13D7B}" destId="{9C0E6023-BB6A-4A34-8A95-7239A4DEE6CD}" srcOrd="0" destOrd="0" presId="urn:microsoft.com/office/officeart/2005/8/layout/hierarchy1"/>
    <dgm:cxn modelId="{DE22AC0A-4DDA-4747-BE5F-4B6362990353}" type="presOf" srcId="{DBB4E766-E9DF-4779-8514-BE4616705781}" destId="{2C6E83BA-DEF3-40E7-AD65-8A1B20646933}" srcOrd="0" destOrd="0" presId="urn:microsoft.com/office/officeart/2005/8/layout/hierarchy1"/>
    <dgm:cxn modelId="{88B98F11-8619-4F99-BDDF-B9CC6495CA70}" srcId="{2B65E5CF-032C-48F2-B76F-39F366D0243E}" destId="{C14E2206-6CEA-4CCA-B17E-F2BBF9D13D7B}" srcOrd="2" destOrd="0" parTransId="{0F72FE82-B50C-4F10-856B-A320CB3F71D6}" sibTransId="{55CC5AA8-C0A0-4992-8AE9-F8993B2052B3}"/>
    <dgm:cxn modelId="{6597A935-AFBE-4395-9F68-EC66E10B8A91}" srcId="{2B65E5CF-032C-48F2-B76F-39F366D0243E}" destId="{152BBDD7-8661-436D-A11B-28553FA67994}" srcOrd="0" destOrd="0" parTransId="{EF88C0B5-C561-4C1F-9D4A-32AE2ADD1626}" sibTransId="{6A77547C-97ED-40D0-BC74-42E55D93BADA}"/>
    <dgm:cxn modelId="{C4C65573-212F-47F9-A162-7A415E4AF3C2}" srcId="{2B65E5CF-032C-48F2-B76F-39F366D0243E}" destId="{DBB4E766-E9DF-4779-8514-BE4616705781}" srcOrd="1" destOrd="0" parTransId="{4C8AA938-409F-42A3-9BF2-E6DC48125C48}" sibTransId="{B36B8DFF-EF4B-48C2-A7B7-463F8FB5E47B}"/>
    <dgm:cxn modelId="{35CA59B3-CD49-4D40-94A2-BE3FF34E6B0E}" type="presOf" srcId="{2B65E5CF-032C-48F2-B76F-39F366D0243E}" destId="{3A783B26-1DB3-4AD1-BED0-84C3E8DE85FA}" srcOrd="0" destOrd="0" presId="urn:microsoft.com/office/officeart/2005/8/layout/hierarchy1"/>
    <dgm:cxn modelId="{1DB355B9-D4DC-4EE5-A4A2-135338CB65A4}" type="presOf" srcId="{152BBDD7-8661-436D-A11B-28553FA67994}" destId="{5C28C558-7D1A-476C-82E8-9ADDC487C74C}" srcOrd="0" destOrd="0" presId="urn:microsoft.com/office/officeart/2005/8/layout/hierarchy1"/>
    <dgm:cxn modelId="{DF558FD4-863E-4842-AD0A-B9D39FFC889F}" type="presParOf" srcId="{3A783B26-1DB3-4AD1-BED0-84C3E8DE85FA}" destId="{AC74DE6C-A3CA-4A18-9259-D3D7ACFBFCC4}" srcOrd="0" destOrd="0" presId="urn:microsoft.com/office/officeart/2005/8/layout/hierarchy1"/>
    <dgm:cxn modelId="{619F96F2-E0E6-497F-9E74-E1076F601E92}" type="presParOf" srcId="{AC74DE6C-A3CA-4A18-9259-D3D7ACFBFCC4}" destId="{3B7834EA-8122-4EA9-A091-918030B23DCB}" srcOrd="0" destOrd="0" presId="urn:microsoft.com/office/officeart/2005/8/layout/hierarchy1"/>
    <dgm:cxn modelId="{8342988A-5FF9-4FC8-B5F5-859FE6470D61}" type="presParOf" srcId="{3B7834EA-8122-4EA9-A091-918030B23DCB}" destId="{8F8B592D-0CB0-4E39-A26A-777A7FA3E4CD}" srcOrd="0" destOrd="0" presId="urn:microsoft.com/office/officeart/2005/8/layout/hierarchy1"/>
    <dgm:cxn modelId="{B516A94C-D123-4027-9216-3E27B49A946F}" type="presParOf" srcId="{3B7834EA-8122-4EA9-A091-918030B23DCB}" destId="{5C28C558-7D1A-476C-82E8-9ADDC487C74C}" srcOrd="1" destOrd="0" presId="urn:microsoft.com/office/officeart/2005/8/layout/hierarchy1"/>
    <dgm:cxn modelId="{1A941DDD-F9B1-4FA8-94A9-634D53C8D3D8}" type="presParOf" srcId="{AC74DE6C-A3CA-4A18-9259-D3D7ACFBFCC4}" destId="{E77795B3-67F3-4859-BDFA-71F7883123CB}" srcOrd="1" destOrd="0" presId="urn:microsoft.com/office/officeart/2005/8/layout/hierarchy1"/>
    <dgm:cxn modelId="{890F5865-DB27-4F48-80D3-344A5F67343E}" type="presParOf" srcId="{3A783B26-1DB3-4AD1-BED0-84C3E8DE85FA}" destId="{9E32A4C4-981E-41F0-B14F-DE7242EC6A74}" srcOrd="1" destOrd="0" presId="urn:microsoft.com/office/officeart/2005/8/layout/hierarchy1"/>
    <dgm:cxn modelId="{5F608C39-991F-4C68-989A-A7C89914C5A8}" type="presParOf" srcId="{9E32A4C4-981E-41F0-B14F-DE7242EC6A74}" destId="{9D618585-60E3-4BD4-9139-669A47C41AE7}" srcOrd="0" destOrd="0" presId="urn:microsoft.com/office/officeart/2005/8/layout/hierarchy1"/>
    <dgm:cxn modelId="{E5355DF7-33F4-4926-958F-BE6ABAB918EA}" type="presParOf" srcId="{9D618585-60E3-4BD4-9139-669A47C41AE7}" destId="{8E1B90B4-3F21-452C-8C42-2448F5E873DC}" srcOrd="0" destOrd="0" presId="urn:microsoft.com/office/officeart/2005/8/layout/hierarchy1"/>
    <dgm:cxn modelId="{43941383-9125-4701-8C96-54D07B86BBAB}" type="presParOf" srcId="{9D618585-60E3-4BD4-9139-669A47C41AE7}" destId="{2C6E83BA-DEF3-40E7-AD65-8A1B20646933}" srcOrd="1" destOrd="0" presId="urn:microsoft.com/office/officeart/2005/8/layout/hierarchy1"/>
    <dgm:cxn modelId="{1CA91D44-C282-4D85-9C0E-2C100B028CAB}" type="presParOf" srcId="{9E32A4C4-981E-41F0-B14F-DE7242EC6A74}" destId="{F73F38E6-BEE9-47A4-9CC9-B9EDA39A72DB}" srcOrd="1" destOrd="0" presId="urn:microsoft.com/office/officeart/2005/8/layout/hierarchy1"/>
    <dgm:cxn modelId="{78107ACC-FCD6-494D-9B47-E8DA3012C967}" type="presParOf" srcId="{3A783B26-1DB3-4AD1-BED0-84C3E8DE85FA}" destId="{1F5657B9-A2F6-4290-9FC8-AFEE79B2B285}" srcOrd="2" destOrd="0" presId="urn:microsoft.com/office/officeart/2005/8/layout/hierarchy1"/>
    <dgm:cxn modelId="{3E3EA3ED-92E2-4498-924D-967087284964}" type="presParOf" srcId="{1F5657B9-A2F6-4290-9FC8-AFEE79B2B285}" destId="{134184FB-D6F1-4F1A-ACF6-7D081DE56853}" srcOrd="0" destOrd="0" presId="urn:microsoft.com/office/officeart/2005/8/layout/hierarchy1"/>
    <dgm:cxn modelId="{8914DA8E-56DE-4529-BD6A-4838EAA6BDEA}" type="presParOf" srcId="{134184FB-D6F1-4F1A-ACF6-7D081DE56853}" destId="{A7500546-2E35-44A4-BE8A-EDE8E603C5F3}" srcOrd="0" destOrd="0" presId="urn:microsoft.com/office/officeart/2005/8/layout/hierarchy1"/>
    <dgm:cxn modelId="{92433362-C899-4063-9BE4-38BB68C41384}" type="presParOf" srcId="{134184FB-D6F1-4F1A-ACF6-7D081DE56853}" destId="{9C0E6023-BB6A-4A34-8A95-7239A4DEE6CD}" srcOrd="1" destOrd="0" presId="urn:microsoft.com/office/officeart/2005/8/layout/hierarchy1"/>
    <dgm:cxn modelId="{864C8D1C-843B-4417-B59B-42A968A18E6C}" type="presParOf" srcId="{1F5657B9-A2F6-4290-9FC8-AFEE79B2B285}" destId="{06776043-4EB2-4CE8-9553-990F7513F6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A1CF26-640B-42B2-8788-551B7AC46A9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759C42-5B8C-4C92-A242-B74458DFD7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Monitored by testing the air</a:t>
          </a:r>
        </a:p>
      </dgm:t>
    </dgm:pt>
    <dgm:pt modelId="{5090699F-2E04-4CB9-A4AB-695D8E635555}" type="parTrans" cxnId="{8959329A-7C5C-49F1-B5E9-B114CA30372B}">
      <dgm:prSet/>
      <dgm:spPr/>
      <dgm:t>
        <a:bodyPr/>
        <a:lstStyle/>
        <a:p>
          <a:endParaRPr lang="en-US"/>
        </a:p>
      </dgm:t>
    </dgm:pt>
    <dgm:pt modelId="{9A3D92A1-B317-4DD7-B08F-50BBFCD4EB99}" type="sibTrans" cxnId="{8959329A-7C5C-49F1-B5E9-B114CA30372B}">
      <dgm:prSet/>
      <dgm:spPr/>
      <dgm:t>
        <a:bodyPr/>
        <a:lstStyle/>
        <a:p>
          <a:endParaRPr lang="en-US"/>
        </a:p>
      </dgm:t>
    </dgm:pt>
    <dgm:pt modelId="{F8E11026-F09E-4E35-B1E4-CC20D6D1AD7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Results are compared to OSHA’s permissible exposure limit expressed in parts per million (0.75 PPM over an 8 hour time weighted average of exposure) </a:t>
          </a:r>
        </a:p>
      </dgm:t>
    </dgm:pt>
    <dgm:pt modelId="{03825ACD-C466-4167-AA4F-9CA246ACA58B}" type="parTrans" cxnId="{DD7F3BF4-ADB0-4BBD-A9B3-0269C2A4CF23}">
      <dgm:prSet/>
      <dgm:spPr/>
      <dgm:t>
        <a:bodyPr/>
        <a:lstStyle/>
        <a:p>
          <a:endParaRPr lang="en-US"/>
        </a:p>
      </dgm:t>
    </dgm:pt>
    <dgm:pt modelId="{8247FF95-BEE3-4239-9DFA-97900BD60084}" type="sibTrans" cxnId="{DD7F3BF4-ADB0-4BBD-A9B3-0269C2A4CF23}">
      <dgm:prSet/>
      <dgm:spPr/>
      <dgm:t>
        <a:bodyPr/>
        <a:lstStyle/>
        <a:p>
          <a:endParaRPr lang="en-US"/>
        </a:p>
      </dgm:t>
    </dgm:pt>
    <dgm:pt modelId="{655104CF-8A48-480C-BF11-87CADA2AA233}" type="pres">
      <dgm:prSet presAssocID="{6AA1CF26-640B-42B2-8788-551B7AC46A9C}" presName="root" presStyleCnt="0">
        <dgm:presLayoutVars>
          <dgm:dir/>
          <dgm:resizeHandles val="exact"/>
        </dgm:presLayoutVars>
      </dgm:prSet>
      <dgm:spPr/>
    </dgm:pt>
    <dgm:pt modelId="{801FA1DD-4E91-4876-BE7A-588C823F3796}" type="pres">
      <dgm:prSet presAssocID="{B1759C42-5B8C-4C92-A242-B74458DFD7CF}" presName="compNode" presStyleCnt="0"/>
      <dgm:spPr/>
    </dgm:pt>
    <dgm:pt modelId="{996B57B2-63F8-4199-B942-CD8504147994}" type="pres">
      <dgm:prSet presAssocID="{B1759C42-5B8C-4C92-A242-B74458DFD7CF}" presName="iconBgRect" presStyleLbl="bgShp" presStyleIdx="0" presStyleCnt="2"/>
      <dgm:spPr/>
    </dgm:pt>
    <dgm:pt modelId="{0AFA2A80-EB08-44AD-83CD-46A3C213E4B9}" type="pres">
      <dgm:prSet presAssocID="{B1759C42-5B8C-4C92-A242-B74458DFD7C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0DFB3A5-6CC7-4F42-BC3E-D72FCD653992}" type="pres">
      <dgm:prSet presAssocID="{B1759C42-5B8C-4C92-A242-B74458DFD7CF}" presName="spaceRect" presStyleCnt="0"/>
      <dgm:spPr/>
    </dgm:pt>
    <dgm:pt modelId="{6A417133-BE34-4844-A0A3-477484E1A31D}" type="pres">
      <dgm:prSet presAssocID="{B1759C42-5B8C-4C92-A242-B74458DFD7CF}" presName="textRect" presStyleLbl="revTx" presStyleIdx="0" presStyleCnt="2">
        <dgm:presLayoutVars>
          <dgm:chMax val="1"/>
          <dgm:chPref val="1"/>
        </dgm:presLayoutVars>
      </dgm:prSet>
      <dgm:spPr/>
    </dgm:pt>
    <dgm:pt modelId="{D31379E0-24A7-4E81-B865-93FAE6785F45}" type="pres">
      <dgm:prSet presAssocID="{9A3D92A1-B317-4DD7-B08F-50BBFCD4EB99}" presName="sibTrans" presStyleCnt="0"/>
      <dgm:spPr/>
    </dgm:pt>
    <dgm:pt modelId="{38BC4A13-7580-4A30-8230-155B1EA9F0C9}" type="pres">
      <dgm:prSet presAssocID="{F8E11026-F09E-4E35-B1E4-CC20D6D1AD70}" presName="compNode" presStyleCnt="0"/>
      <dgm:spPr/>
    </dgm:pt>
    <dgm:pt modelId="{DEAE4202-F966-44CB-A3B7-208B07038B68}" type="pres">
      <dgm:prSet presAssocID="{F8E11026-F09E-4E35-B1E4-CC20D6D1AD70}" presName="iconBgRect" presStyleLbl="bgShp" presStyleIdx="1" presStyleCnt="2"/>
      <dgm:spPr/>
    </dgm:pt>
    <dgm:pt modelId="{F0F92318-1BED-4BCC-9E51-63C3C4AAD5C4}" type="pres">
      <dgm:prSet presAssocID="{F8E11026-F09E-4E35-B1E4-CC20D6D1AD7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FB7825A-D570-4738-9207-07935E175FF5}" type="pres">
      <dgm:prSet presAssocID="{F8E11026-F09E-4E35-B1E4-CC20D6D1AD70}" presName="spaceRect" presStyleCnt="0"/>
      <dgm:spPr/>
    </dgm:pt>
    <dgm:pt modelId="{0389F3A9-E3BF-444F-AAFE-E6E695795272}" type="pres">
      <dgm:prSet presAssocID="{F8E11026-F09E-4E35-B1E4-CC20D6D1AD7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3A81819-3045-4B46-BB26-11BD8F70275F}" type="presOf" srcId="{6AA1CF26-640B-42B2-8788-551B7AC46A9C}" destId="{655104CF-8A48-480C-BF11-87CADA2AA233}" srcOrd="0" destOrd="0" presId="urn:microsoft.com/office/officeart/2018/5/layout/IconCircleLabelList"/>
    <dgm:cxn modelId="{D9E33772-6C5C-4DFC-8A8A-E2FF1F318D10}" type="presOf" srcId="{B1759C42-5B8C-4C92-A242-B74458DFD7CF}" destId="{6A417133-BE34-4844-A0A3-477484E1A31D}" srcOrd="0" destOrd="0" presId="urn:microsoft.com/office/officeart/2018/5/layout/IconCircleLabelList"/>
    <dgm:cxn modelId="{8959329A-7C5C-49F1-B5E9-B114CA30372B}" srcId="{6AA1CF26-640B-42B2-8788-551B7AC46A9C}" destId="{B1759C42-5B8C-4C92-A242-B74458DFD7CF}" srcOrd="0" destOrd="0" parTransId="{5090699F-2E04-4CB9-A4AB-695D8E635555}" sibTransId="{9A3D92A1-B317-4DD7-B08F-50BBFCD4EB99}"/>
    <dgm:cxn modelId="{F4EF819E-BAEC-47D6-8982-2CC424647A9E}" type="presOf" srcId="{F8E11026-F09E-4E35-B1E4-CC20D6D1AD70}" destId="{0389F3A9-E3BF-444F-AAFE-E6E695795272}" srcOrd="0" destOrd="0" presId="urn:microsoft.com/office/officeart/2018/5/layout/IconCircleLabelList"/>
    <dgm:cxn modelId="{DD7F3BF4-ADB0-4BBD-A9B3-0269C2A4CF23}" srcId="{6AA1CF26-640B-42B2-8788-551B7AC46A9C}" destId="{F8E11026-F09E-4E35-B1E4-CC20D6D1AD70}" srcOrd="1" destOrd="0" parTransId="{03825ACD-C466-4167-AA4F-9CA246ACA58B}" sibTransId="{8247FF95-BEE3-4239-9DFA-97900BD60084}"/>
    <dgm:cxn modelId="{B477EE30-CB27-4575-BACB-CB144B94ADCC}" type="presParOf" srcId="{655104CF-8A48-480C-BF11-87CADA2AA233}" destId="{801FA1DD-4E91-4876-BE7A-588C823F3796}" srcOrd="0" destOrd="0" presId="urn:microsoft.com/office/officeart/2018/5/layout/IconCircleLabelList"/>
    <dgm:cxn modelId="{8FB11A2C-BC8F-4B2F-A6B2-021016659757}" type="presParOf" srcId="{801FA1DD-4E91-4876-BE7A-588C823F3796}" destId="{996B57B2-63F8-4199-B942-CD8504147994}" srcOrd="0" destOrd="0" presId="urn:microsoft.com/office/officeart/2018/5/layout/IconCircleLabelList"/>
    <dgm:cxn modelId="{E2FCD421-23B9-4851-97B5-F5B72F89238F}" type="presParOf" srcId="{801FA1DD-4E91-4876-BE7A-588C823F3796}" destId="{0AFA2A80-EB08-44AD-83CD-46A3C213E4B9}" srcOrd="1" destOrd="0" presId="urn:microsoft.com/office/officeart/2018/5/layout/IconCircleLabelList"/>
    <dgm:cxn modelId="{6838BDE1-B1A5-438B-9CD4-78C4D6C38A4B}" type="presParOf" srcId="{801FA1DD-4E91-4876-BE7A-588C823F3796}" destId="{F0DFB3A5-6CC7-4F42-BC3E-D72FCD653992}" srcOrd="2" destOrd="0" presId="urn:microsoft.com/office/officeart/2018/5/layout/IconCircleLabelList"/>
    <dgm:cxn modelId="{F87C1670-34D9-49C7-95BC-D3910057B3E2}" type="presParOf" srcId="{801FA1DD-4E91-4876-BE7A-588C823F3796}" destId="{6A417133-BE34-4844-A0A3-477484E1A31D}" srcOrd="3" destOrd="0" presId="urn:microsoft.com/office/officeart/2018/5/layout/IconCircleLabelList"/>
    <dgm:cxn modelId="{787B26C5-AEB5-438A-B0CA-0ECED2648FA5}" type="presParOf" srcId="{655104CF-8A48-480C-BF11-87CADA2AA233}" destId="{D31379E0-24A7-4E81-B865-93FAE6785F45}" srcOrd="1" destOrd="0" presId="urn:microsoft.com/office/officeart/2018/5/layout/IconCircleLabelList"/>
    <dgm:cxn modelId="{723BF54F-E528-47E8-9D8C-491368E17372}" type="presParOf" srcId="{655104CF-8A48-480C-BF11-87CADA2AA233}" destId="{38BC4A13-7580-4A30-8230-155B1EA9F0C9}" srcOrd="2" destOrd="0" presId="urn:microsoft.com/office/officeart/2018/5/layout/IconCircleLabelList"/>
    <dgm:cxn modelId="{25068B44-B436-4311-8AFE-74A249894318}" type="presParOf" srcId="{38BC4A13-7580-4A30-8230-155B1EA9F0C9}" destId="{DEAE4202-F966-44CB-A3B7-208B07038B68}" srcOrd="0" destOrd="0" presId="urn:microsoft.com/office/officeart/2018/5/layout/IconCircleLabelList"/>
    <dgm:cxn modelId="{53A6C34B-6000-4B89-8DFD-CFB127BDDCD4}" type="presParOf" srcId="{38BC4A13-7580-4A30-8230-155B1EA9F0C9}" destId="{F0F92318-1BED-4BCC-9E51-63C3C4AAD5C4}" srcOrd="1" destOrd="0" presId="urn:microsoft.com/office/officeart/2018/5/layout/IconCircleLabelList"/>
    <dgm:cxn modelId="{304FDBAA-23E3-4BDC-B71B-9AAE3CD64C1C}" type="presParOf" srcId="{38BC4A13-7580-4A30-8230-155B1EA9F0C9}" destId="{BFB7825A-D570-4738-9207-07935E175FF5}" srcOrd="2" destOrd="0" presId="urn:microsoft.com/office/officeart/2018/5/layout/IconCircleLabelList"/>
    <dgm:cxn modelId="{2FF6DF1D-E295-49FF-9273-7024680339E6}" type="presParOf" srcId="{38BC4A13-7580-4A30-8230-155B1EA9F0C9}" destId="{0389F3A9-E3BF-444F-AAFE-E6E69579527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9FC6EB-7387-4112-8745-63ED316400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F4C5DC-069B-4FC6-AD8C-9952283C50A6}">
      <dgm:prSet/>
      <dgm:spPr/>
      <dgm:t>
        <a:bodyPr/>
        <a:lstStyle/>
        <a:p>
          <a:r>
            <a:rPr lang="en-US"/>
            <a:t>Gloves (impervious to solutions of 1% or more) </a:t>
          </a:r>
        </a:p>
      </dgm:t>
    </dgm:pt>
    <dgm:pt modelId="{31FC54BE-B70D-4FB5-B8DC-E436BD109A63}" type="parTrans" cxnId="{6E1C1694-097A-4EE3-A2CD-343E1DF88498}">
      <dgm:prSet/>
      <dgm:spPr/>
      <dgm:t>
        <a:bodyPr/>
        <a:lstStyle/>
        <a:p>
          <a:endParaRPr lang="en-US"/>
        </a:p>
      </dgm:t>
    </dgm:pt>
    <dgm:pt modelId="{463F2CA5-7ABE-4BEC-87B3-BA1B58433356}" type="sibTrans" cxnId="{6E1C1694-097A-4EE3-A2CD-343E1DF88498}">
      <dgm:prSet/>
      <dgm:spPr/>
      <dgm:t>
        <a:bodyPr/>
        <a:lstStyle/>
        <a:p>
          <a:endParaRPr lang="en-US"/>
        </a:p>
      </dgm:t>
    </dgm:pt>
    <dgm:pt modelId="{E111164F-9FEF-4315-8365-0114A66AC905}">
      <dgm:prSet/>
      <dgm:spPr/>
      <dgm:t>
        <a:bodyPr/>
        <a:lstStyle/>
        <a:p>
          <a:r>
            <a:rPr lang="en-US"/>
            <a:t>Goggles that cover entire part of eye</a:t>
          </a:r>
        </a:p>
      </dgm:t>
    </dgm:pt>
    <dgm:pt modelId="{33921BF6-D285-45ED-AC88-77AEC9D4A8D1}" type="parTrans" cxnId="{F0F712A5-2634-4AB3-AEB7-ACA2ECD5C4BB}">
      <dgm:prSet/>
      <dgm:spPr/>
      <dgm:t>
        <a:bodyPr/>
        <a:lstStyle/>
        <a:p>
          <a:endParaRPr lang="en-US"/>
        </a:p>
      </dgm:t>
    </dgm:pt>
    <dgm:pt modelId="{170BBF85-57BD-4DB8-9090-4E3EE1AE1B07}" type="sibTrans" cxnId="{F0F712A5-2634-4AB3-AEB7-ACA2ECD5C4BB}">
      <dgm:prSet/>
      <dgm:spPr/>
      <dgm:t>
        <a:bodyPr/>
        <a:lstStyle/>
        <a:p>
          <a:endParaRPr lang="en-US"/>
        </a:p>
      </dgm:t>
    </dgm:pt>
    <dgm:pt modelId="{0F749D96-7E72-4003-833E-11E98542D6F9}">
      <dgm:prSet/>
      <dgm:spPr/>
      <dgm:t>
        <a:bodyPr/>
        <a:lstStyle/>
        <a:p>
          <a:r>
            <a:rPr lang="en-US"/>
            <a:t>Face Shield </a:t>
          </a:r>
        </a:p>
      </dgm:t>
    </dgm:pt>
    <dgm:pt modelId="{932BFE25-4F10-4400-9275-82A642BCAE56}" type="parTrans" cxnId="{FCA0FA8E-254F-453A-8B6E-D86B0485BE8A}">
      <dgm:prSet/>
      <dgm:spPr/>
      <dgm:t>
        <a:bodyPr/>
        <a:lstStyle/>
        <a:p>
          <a:endParaRPr lang="en-US"/>
        </a:p>
      </dgm:t>
    </dgm:pt>
    <dgm:pt modelId="{9D655462-8852-45CD-B85F-D168A61A5F2F}" type="sibTrans" cxnId="{FCA0FA8E-254F-453A-8B6E-D86B0485BE8A}">
      <dgm:prSet/>
      <dgm:spPr/>
      <dgm:t>
        <a:bodyPr/>
        <a:lstStyle/>
        <a:p>
          <a:endParaRPr lang="en-US"/>
        </a:p>
      </dgm:t>
    </dgm:pt>
    <dgm:pt modelId="{1C869C26-4CAC-46E0-B2FA-20378A0AE72F}">
      <dgm:prSet/>
      <dgm:spPr/>
      <dgm:t>
        <a:bodyPr/>
        <a:lstStyle/>
        <a:p>
          <a:r>
            <a:rPr lang="en-US"/>
            <a:t>Apron</a:t>
          </a:r>
        </a:p>
      </dgm:t>
    </dgm:pt>
    <dgm:pt modelId="{AC048F27-4DA5-4AB7-AACB-01D25449F0B1}" type="parTrans" cxnId="{48A7CF11-4D25-43A2-81AB-A59A813886CC}">
      <dgm:prSet/>
      <dgm:spPr/>
      <dgm:t>
        <a:bodyPr/>
        <a:lstStyle/>
        <a:p>
          <a:endParaRPr lang="en-US"/>
        </a:p>
      </dgm:t>
    </dgm:pt>
    <dgm:pt modelId="{EB28F357-29E0-4252-B95A-2A205C9D5C3F}" type="sibTrans" cxnId="{48A7CF11-4D25-43A2-81AB-A59A813886CC}">
      <dgm:prSet/>
      <dgm:spPr/>
      <dgm:t>
        <a:bodyPr/>
        <a:lstStyle/>
        <a:p>
          <a:endParaRPr lang="en-US"/>
        </a:p>
      </dgm:t>
    </dgm:pt>
    <dgm:pt modelId="{79D85C89-01AD-4680-AD09-EB65B5F3F5ED}">
      <dgm:prSet/>
      <dgm:spPr/>
      <dgm:t>
        <a:bodyPr/>
        <a:lstStyle/>
        <a:p>
          <a:r>
            <a:rPr lang="en-US"/>
            <a:t>Respirator (consult SDS for correct cartridge) </a:t>
          </a:r>
        </a:p>
      </dgm:t>
    </dgm:pt>
    <dgm:pt modelId="{8A808A40-1F83-411B-A248-C2458829D197}" type="parTrans" cxnId="{2E6B2C4E-F352-4B25-8A9F-7825F7BFBF59}">
      <dgm:prSet/>
      <dgm:spPr/>
      <dgm:t>
        <a:bodyPr/>
        <a:lstStyle/>
        <a:p>
          <a:endParaRPr lang="en-US"/>
        </a:p>
      </dgm:t>
    </dgm:pt>
    <dgm:pt modelId="{7FF036F1-7A21-44A1-BE60-BBF6BF2236DD}" type="sibTrans" cxnId="{2E6B2C4E-F352-4B25-8A9F-7825F7BFBF59}">
      <dgm:prSet/>
      <dgm:spPr/>
      <dgm:t>
        <a:bodyPr/>
        <a:lstStyle/>
        <a:p>
          <a:endParaRPr lang="en-US"/>
        </a:p>
      </dgm:t>
    </dgm:pt>
    <dgm:pt modelId="{6C25AEEF-F19C-426A-81F5-995AB4FD492D}">
      <dgm:prSet/>
      <dgm:spPr/>
      <dgm:t>
        <a:bodyPr/>
        <a:lstStyle/>
        <a:p>
          <a:r>
            <a:rPr lang="en-US"/>
            <a:t>Hood Vent</a:t>
          </a:r>
        </a:p>
      </dgm:t>
    </dgm:pt>
    <dgm:pt modelId="{04255020-E835-42CD-A164-D427C938D356}" type="parTrans" cxnId="{7FA964E2-DE6D-4309-AFA1-6CAB7707C312}">
      <dgm:prSet/>
      <dgm:spPr/>
      <dgm:t>
        <a:bodyPr/>
        <a:lstStyle/>
        <a:p>
          <a:endParaRPr lang="en-US"/>
        </a:p>
      </dgm:t>
    </dgm:pt>
    <dgm:pt modelId="{09F9DBD6-3B65-4193-ADFC-F2A47B76C5CC}" type="sibTrans" cxnId="{7FA964E2-DE6D-4309-AFA1-6CAB7707C312}">
      <dgm:prSet/>
      <dgm:spPr/>
      <dgm:t>
        <a:bodyPr/>
        <a:lstStyle/>
        <a:p>
          <a:endParaRPr lang="en-US"/>
        </a:p>
      </dgm:t>
    </dgm:pt>
    <dgm:pt modelId="{57C214B4-38F6-4A72-98A9-0510008B8723}" type="pres">
      <dgm:prSet presAssocID="{AA9FC6EB-7387-4112-8745-63ED31640096}" presName="Name0" presStyleCnt="0">
        <dgm:presLayoutVars>
          <dgm:dir/>
          <dgm:animLvl val="lvl"/>
          <dgm:resizeHandles val="exact"/>
        </dgm:presLayoutVars>
      </dgm:prSet>
      <dgm:spPr/>
    </dgm:pt>
    <dgm:pt modelId="{75BB7B47-A4FF-433A-9CD6-0F80E586BFBA}" type="pres">
      <dgm:prSet presAssocID="{81F4C5DC-069B-4FC6-AD8C-9952283C50A6}" presName="linNode" presStyleCnt="0"/>
      <dgm:spPr/>
    </dgm:pt>
    <dgm:pt modelId="{B91CD21C-8275-467F-934B-C48D8D480B7A}" type="pres">
      <dgm:prSet presAssocID="{81F4C5DC-069B-4FC6-AD8C-9952283C50A6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D63FFA91-14C5-42AC-B60A-5FA08BA58EAF}" type="pres">
      <dgm:prSet presAssocID="{463F2CA5-7ABE-4BEC-87B3-BA1B58433356}" presName="sp" presStyleCnt="0"/>
      <dgm:spPr/>
    </dgm:pt>
    <dgm:pt modelId="{61C35D13-F912-4D07-8758-B0EB68C3B77B}" type="pres">
      <dgm:prSet presAssocID="{E111164F-9FEF-4315-8365-0114A66AC905}" presName="linNode" presStyleCnt="0"/>
      <dgm:spPr/>
    </dgm:pt>
    <dgm:pt modelId="{00B705E6-35C9-45FD-9446-DCF0A9A7D217}" type="pres">
      <dgm:prSet presAssocID="{E111164F-9FEF-4315-8365-0114A66AC905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0CD3DE1-1DE9-4C12-A7F8-F94D5D19CB77}" type="pres">
      <dgm:prSet presAssocID="{170BBF85-57BD-4DB8-9090-4E3EE1AE1B07}" presName="sp" presStyleCnt="0"/>
      <dgm:spPr/>
    </dgm:pt>
    <dgm:pt modelId="{ECE4F589-6F26-4E34-9E23-3B6090D93317}" type="pres">
      <dgm:prSet presAssocID="{0F749D96-7E72-4003-833E-11E98542D6F9}" presName="linNode" presStyleCnt="0"/>
      <dgm:spPr/>
    </dgm:pt>
    <dgm:pt modelId="{A1522800-D0BB-4790-B20E-AF559BCF03D3}" type="pres">
      <dgm:prSet presAssocID="{0F749D96-7E72-4003-833E-11E98542D6F9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5B9E4BBF-035D-4E2D-8DB4-858A73843A7E}" type="pres">
      <dgm:prSet presAssocID="{9D655462-8852-45CD-B85F-D168A61A5F2F}" presName="sp" presStyleCnt="0"/>
      <dgm:spPr/>
    </dgm:pt>
    <dgm:pt modelId="{89C4937A-5895-4DF9-8FC9-678744CC811D}" type="pres">
      <dgm:prSet presAssocID="{1C869C26-4CAC-46E0-B2FA-20378A0AE72F}" presName="linNode" presStyleCnt="0"/>
      <dgm:spPr/>
    </dgm:pt>
    <dgm:pt modelId="{5CC094B3-BF16-4A5D-86E3-3BDD015AA896}" type="pres">
      <dgm:prSet presAssocID="{1C869C26-4CAC-46E0-B2FA-20378A0AE72F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A8483544-6B2A-452E-855B-0F44D34C60AD}" type="pres">
      <dgm:prSet presAssocID="{EB28F357-29E0-4252-B95A-2A205C9D5C3F}" presName="sp" presStyleCnt="0"/>
      <dgm:spPr/>
    </dgm:pt>
    <dgm:pt modelId="{696BE499-A080-47C8-A2A5-199FB957060D}" type="pres">
      <dgm:prSet presAssocID="{79D85C89-01AD-4680-AD09-EB65B5F3F5ED}" presName="linNode" presStyleCnt="0"/>
      <dgm:spPr/>
    </dgm:pt>
    <dgm:pt modelId="{F295FFC0-8558-4AEA-8427-157D732C42E4}" type="pres">
      <dgm:prSet presAssocID="{79D85C89-01AD-4680-AD09-EB65B5F3F5ED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00D0B9C9-9FB4-41BF-850E-FDE46B852F11}" type="pres">
      <dgm:prSet presAssocID="{7FF036F1-7A21-44A1-BE60-BBF6BF2236DD}" presName="sp" presStyleCnt="0"/>
      <dgm:spPr/>
    </dgm:pt>
    <dgm:pt modelId="{DAE5FB25-B572-4C8F-906A-D66DC33525A0}" type="pres">
      <dgm:prSet presAssocID="{6C25AEEF-F19C-426A-81F5-995AB4FD492D}" presName="linNode" presStyleCnt="0"/>
      <dgm:spPr/>
    </dgm:pt>
    <dgm:pt modelId="{45407CDD-B92F-45AA-8D14-0F9743D91BA4}" type="pres">
      <dgm:prSet presAssocID="{6C25AEEF-F19C-426A-81F5-995AB4FD492D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0F827F00-93B5-4E4C-AB66-03A10847C7BB}" type="presOf" srcId="{E111164F-9FEF-4315-8365-0114A66AC905}" destId="{00B705E6-35C9-45FD-9446-DCF0A9A7D217}" srcOrd="0" destOrd="0" presId="urn:microsoft.com/office/officeart/2005/8/layout/vList5"/>
    <dgm:cxn modelId="{BAA5220A-3D6A-40B9-B44D-7414706CBC77}" type="presOf" srcId="{AA9FC6EB-7387-4112-8745-63ED31640096}" destId="{57C214B4-38F6-4A72-98A9-0510008B8723}" srcOrd="0" destOrd="0" presId="urn:microsoft.com/office/officeart/2005/8/layout/vList5"/>
    <dgm:cxn modelId="{48A7CF11-4D25-43A2-81AB-A59A813886CC}" srcId="{AA9FC6EB-7387-4112-8745-63ED31640096}" destId="{1C869C26-4CAC-46E0-B2FA-20378A0AE72F}" srcOrd="3" destOrd="0" parTransId="{AC048F27-4DA5-4AB7-AACB-01D25449F0B1}" sibTransId="{EB28F357-29E0-4252-B95A-2A205C9D5C3F}"/>
    <dgm:cxn modelId="{EE24701A-6BC8-442A-A307-742DE5B8E2F4}" type="presOf" srcId="{81F4C5DC-069B-4FC6-AD8C-9952283C50A6}" destId="{B91CD21C-8275-467F-934B-C48D8D480B7A}" srcOrd="0" destOrd="0" presId="urn:microsoft.com/office/officeart/2005/8/layout/vList5"/>
    <dgm:cxn modelId="{2E6B2C4E-F352-4B25-8A9F-7825F7BFBF59}" srcId="{AA9FC6EB-7387-4112-8745-63ED31640096}" destId="{79D85C89-01AD-4680-AD09-EB65B5F3F5ED}" srcOrd="4" destOrd="0" parTransId="{8A808A40-1F83-411B-A248-C2458829D197}" sibTransId="{7FF036F1-7A21-44A1-BE60-BBF6BF2236DD}"/>
    <dgm:cxn modelId="{E0B46476-C284-43B0-A1A2-FC728509BFEE}" type="presOf" srcId="{79D85C89-01AD-4680-AD09-EB65B5F3F5ED}" destId="{F295FFC0-8558-4AEA-8427-157D732C42E4}" srcOrd="0" destOrd="0" presId="urn:microsoft.com/office/officeart/2005/8/layout/vList5"/>
    <dgm:cxn modelId="{FBABF356-1023-4FBE-8760-05783B71B296}" type="presOf" srcId="{0F749D96-7E72-4003-833E-11E98542D6F9}" destId="{A1522800-D0BB-4790-B20E-AF559BCF03D3}" srcOrd="0" destOrd="0" presId="urn:microsoft.com/office/officeart/2005/8/layout/vList5"/>
    <dgm:cxn modelId="{1E67AC82-4C3B-4FF0-8CC3-68F62D07FCA3}" type="presOf" srcId="{1C869C26-4CAC-46E0-B2FA-20378A0AE72F}" destId="{5CC094B3-BF16-4A5D-86E3-3BDD015AA896}" srcOrd="0" destOrd="0" presId="urn:microsoft.com/office/officeart/2005/8/layout/vList5"/>
    <dgm:cxn modelId="{FCA0FA8E-254F-453A-8B6E-D86B0485BE8A}" srcId="{AA9FC6EB-7387-4112-8745-63ED31640096}" destId="{0F749D96-7E72-4003-833E-11E98542D6F9}" srcOrd="2" destOrd="0" parTransId="{932BFE25-4F10-4400-9275-82A642BCAE56}" sibTransId="{9D655462-8852-45CD-B85F-D168A61A5F2F}"/>
    <dgm:cxn modelId="{9E1E6891-DE73-4871-A936-4DCDA3478F47}" type="presOf" srcId="{6C25AEEF-F19C-426A-81F5-995AB4FD492D}" destId="{45407CDD-B92F-45AA-8D14-0F9743D91BA4}" srcOrd="0" destOrd="0" presId="urn:microsoft.com/office/officeart/2005/8/layout/vList5"/>
    <dgm:cxn modelId="{6E1C1694-097A-4EE3-A2CD-343E1DF88498}" srcId="{AA9FC6EB-7387-4112-8745-63ED31640096}" destId="{81F4C5DC-069B-4FC6-AD8C-9952283C50A6}" srcOrd="0" destOrd="0" parTransId="{31FC54BE-B70D-4FB5-B8DC-E436BD109A63}" sibTransId="{463F2CA5-7ABE-4BEC-87B3-BA1B58433356}"/>
    <dgm:cxn modelId="{F0F712A5-2634-4AB3-AEB7-ACA2ECD5C4BB}" srcId="{AA9FC6EB-7387-4112-8745-63ED31640096}" destId="{E111164F-9FEF-4315-8365-0114A66AC905}" srcOrd="1" destOrd="0" parTransId="{33921BF6-D285-45ED-AC88-77AEC9D4A8D1}" sibTransId="{170BBF85-57BD-4DB8-9090-4E3EE1AE1B07}"/>
    <dgm:cxn modelId="{7FA964E2-DE6D-4309-AFA1-6CAB7707C312}" srcId="{AA9FC6EB-7387-4112-8745-63ED31640096}" destId="{6C25AEEF-F19C-426A-81F5-995AB4FD492D}" srcOrd="5" destOrd="0" parTransId="{04255020-E835-42CD-A164-D427C938D356}" sibTransId="{09F9DBD6-3B65-4193-ADFC-F2A47B76C5CC}"/>
    <dgm:cxn modelId="{7D05C2E8-888D-4710-BA94-3F08BDE79660}" type="presParOf" srcId="{57C214B4-38F6-4A72-98A9-0510008B8723}" destId="{75BB7B47-A4FF-433A-9CD6-0F80E586BFBA}" srcOrd="0" destOrd="0" presId="urn:microsoft.com/office/officeart/2005/8/layout/vList5"/>
    <dgm:cxn modelId="{2B5E8B21-B237-4D28-83FB-AB8C5C0E3C80}" type="presParOf" srcId="{75BB7B47-A4FF-433A-9CD6-0F80E586BFBA}" destId="{B91CD21C-8275-467F-934B-C48D8D480B7A}" srcOrd="0" destOrd="0" presId="urn:microsoft.com/office/officeart/2005/8/layout/vList5"/>
    <dgm:cxn modelId="{D6232239-85B8-4FC4-977D-676F91F0137A}" type="presParOf" srcId="{57C214B4-38F6-4A72-98A9-0510008B8723}" destId="{D63FFA91-14C5-42AC-B60A-5FA08BA58EAF}" srcOrd="1" destOrd="0" presId="urn:microsoft.com/office/officeart/2005/8/layout/vList5"/>
    <dgm:cxn modelId="{71697900-0B33-4E3C-9054-16A5C7886D33}" type="presParOf" srcId="{57C214B4-38F6-4A72-98A9-0510008B8723}" destId="{61C35D13-F912-4D07-8758-B0EB68C3B77B}" srcOrd="2" destOrd="0" presId="urn:microsoft.com/office/officeart/2005/8/layout/vList5"/>
    <dgm:cxn modelId="{9ED25509-4E4C-4789-8247-5D324FD9880E}" type="presParOf" srcId="{61C35D13-F912-4D07-8758-B0EB68C3B77B}" destId="{00B705E6-35C9-45FD-9446-DCF0A9A7D217}" srcOrd="0" destOrd="0" presId="urn:microsoft.com/office/officeart/2005/8/layout/vList5"/>
    <dgm:cxn modelId="{6BA66E5A-9A9F-4820-BB07-249F2A0EA469}" type="presParOf" srcId="{57C214B4-38F6-4A72-98A9-0510008B8723}" destId="{40CD3DE1-1DE9-4C12-A7F8-F94D5D19CB77}" srcOrd="3" destOrd="0" presId="urn:microsoft.com/office/officeart/2005/8/layout/vList5"/>
    <dgm:cxn modelId="{F8636FE4-B322-4BDF-93C2-B8E2B3F58796}" type="presParOf" srcId="{57C214B4-38F6-4A72-98A9-0510008B8723}" destId="{ECE4F589-6F26-4E34-9E23-3B6090D93317}" srcOrd="4" destOrd="0" presId="urn:microsoft.com/office/officeart/2005/8/layout/vList5"/>
    <dgm:cxn modelId="{24C3183B-7D79-4905-92D1-71330F6EA30A}" type="presParOf" srcId="{ECE4F589-6F26-4E34-9E23-3B6090D93317}" destId="{A1522800-D0BB-4790-B20E-AF559BCF03D3}" srcOrd="0" destOrd="0" presId="urn:microsoft.com/office/officeart/2005/8/layout/vList5"/>
    <dgm:cxn modelId="{F29EC741-E654-4938-8DB3-EC153FD0D28D}" type="presParOf" srcId="{57C214B4-38F6-4A72-98A9-0510008B8723}" destId="{5B9E4BBF-035D-4E2D-8DB4-858A73843A7E}" srcOrd="5" destOrd="0" presId="urn:microsoft.com/office/officeart/2005/8/layout/vList5"/>
    <dgm:cxn modelId="{DD1B38DE-52E7-49D4-96CC-26A9D7830199}" type="presParOf" srcId="{57C214B4-38F6-4A72-98A9-0510008B8723}" destId="{89C4937A-5895-4DF9-8FC9-678744CC811D}" srcOrd="6" destOrd="0" presId="urn:microsoft.com/office/officeart/2005/8/layout/vList5"/>
    <dgm:cxn modelId="{ECAFC417-A549-4FCE-8A4C-13E0699A4433}" type="presParOf" srcId="{89C4937A-5895-4DF9-8FC9-678744CC811D}" destId="{5CC094B3-BF16-4A5D-86E3-3BDD015AA896}" srcOrd="0" destOrd="0" presId="urn:microsoft.com/office/officeart/2005/8/layout/vList5"/>
    <dgm:cxn modelId="{C052ACD2-BE1C-4A96-848E-966AB3C16CEB}" type="presParOf" srcId="{57C214B4-38F6-4A72-98A9-0510008B8723}" destId="{A8483544-6B2A-452E-855B-0F44D34C60AD}" srcOrd="7" destOrd="0" presId="urn:microsoft.com/office/officeart/2005/8/layout/vList5"/>
    <dgm:cxn modelId="{C536529C-494E-4D2A-A5FD-BE6B9B7DFB86}" type="presParOf" srcId="{57C214B4-38F6-4A72-98A9-0510008B8723}" destId="{696BE499-A080-47C8-A2A5-199FB957060D}" srcOrd="8" destOrd="0" presId="urn:microsoft.com/office/officeart/2005/8/layout/vList5"/>
    <dgm:cxn modelId="{63441D37-4CB7-4A4D-97E3-838B18D9B10A}" type="presParOf" srcId="{696BE499-A080-47C8-A2A5-199FB957060D}" destId="{F295FFC0-8558-4AEA-8427-157D732C42E4}" srcOrd="0" destOrd="0" presId="urn:microsoft.com/office/officeart/2005/8/layout/vList5"/>
    <dgm:cxn modelId="{4D88F81B-DA02-40D5-BB60-449D96FA5887}" type="presParOf" srcId="{57C214B4-38F6-4A72-98A9-0510008B8723}" destId="{00D0B9C9-9FB4-41BF-850E-FDE46B852F11}" srcOrd="9" destOrd="0" presId="urn:microsoft.com/office/officeart/2005/8/layout/vList5"/>
    <dgm:cxn modelId="{A8D88CD7-ACAD-4C20-B51D-2F368ACF6F52}" type="presParOf" srcId="{57C214B4-38F6-4A72-98A9-0510008B8723}" destId="{DAE5FB25-B572-4C8F-906A-D66DC33525A0}" srcOrd="10" destOrd="0" presId="urn:microsoft.com/office/officeart/2005/8/layout/vList5"/>
    <dgm:cxn modelId="{ECF55899-F15A-4191-B377-9FF20BD92E6E}" type="presParOf" srcId="{DAE5FB25-B572-4C8F-906A-D66DC33525A0}" destId="{45407CDD-B92F-45AA-8D14-0F9743D91B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1F67FD-D278-4050-99F3-637FF970A23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47861-0CC6-4CC4-8D0E-68CD8D3FFC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Small spill: soak up with absorbent material or spill pillow and dispose of properly </a:t>
          </a:r>
        </a:p>
      </dgm:t>
    </dgm:pt>
    <dgm:pt modelId="{45A9007F-B812-4C62-BA5C-D25968D0CFC0}" type="parTrans" cxnId="{8F527232-7A86-434A-9F31-FE8016E77218}">
      <dgm:prSet/>
      <dgm:spPr/>
      <dgm:t>
        <a:bodyPr/>
        <a:lstStyle/>
        <a:p>
          <a:endParaRPr lang="en-US"/>
        </a:p>
      </dgm:t>
    </dgm:pt>
    <dgm:pt modelId="{30E02C72-136D-4305-B555-61C4366DCD2C}" type="sibTrans" cxnId="{8F527232-7A86-434A-9F31-FE8016E77218}">
      <dgm:prSet/>
      <dgm:spPr/>
      <dgm:t>
        <a:bodyPr/>
        <a:lstStyle/>
        <a:p>
          <a:endParaRPr lang="en-US"/>
        </a:p>
      </dgm:t>
    </dgm:pt>
    <dgm:pt modelId="{2691E575-E45E-4A12-99FE-40AC2F0F42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Large spill: do not try and clean up by yourself. Vacate the area immediately and ask for help</a:t>
          </a:r>
        </a:p>
      </dgm:t>
    </dgm:pt>
    <dgm:pt modelId="{FCE9ED91-9C9C-4DD8-9E29-55B67A2F9BEA}" type="parTrans" cxnId="{49D76417-B2A2-47EE-93F8-26C8F3954501}">
      <dgm:prSet/>
      <dgm:spPr/>
      <dgm:t>
        <a:bodyPr/>
        <a:lstStyle/>
        <a:p>
          <a:endParaRPr lang="en-US"/>
        </a:p>
      </dgm:t>
    </dgm:pt>
    <dgm:pt modelId="{9B14AB84-6393-4209-B937-A7E1732020ED}" type="sibTrans" cxnId="{49D76417-B2A2-47EE-93F8-26C8F3954501}">
      <dgm:prSet/>
      <dgm:spPr/>
      <dgm:t>
        <a:bodyPr/>
        <a:lstStyle/>
        <a:p>
          <a:endParaRPr lang="en-US"/>
        </a:p>
      </dgm:t>
    </dgm:pt>
    <dgm:pt modelId="{7308FA05-75D4-4303-9376-F3F7D7349D59}" type="pres">
      <dgm:prSet presAssocID="{5C1F67FD-D278-4050-99F3-637FF970A23D}" presName="root" presStyleCnt="0">
        <dgm:presLayoutVars>
          <dgm:dir/>
          <dgm:resizeHandles val="exact"/>
        </dgm:presLayoutVars>
      </dgm:prSet>
      <dgm:spPr/>
    </dgm:pt>
    <dgm:pt modelId="{1091ED7E-298C-49C2-8D13-D6544264F776}" type="pres">
      <dgm:prSet presAssocID="{6F047861-0CC6-4CC4-8D0E-68CD8D3FFC86}" presName="compNode" presStyleCnt="0"/>
      <dgm:spPr/>
    </dgm:pt>
    <dgm:pt modelId="{CA15C123-6F43-4943-9898-A164DB7EE087}" type="pres">
      <dgm:prSet presAssocID="{6F047861-0CC6-4CC4-8D0E-68CD8D3FFC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21A45755-F656-4DE6-99AA-D8026BA1F0C7}" type="pres">
      <dgm:prSet presAssocID="{6F047861-0CC6-4CC4-8D0E-68CD8D3FFC86}" presName="spaceRect" presStyleCnt="0"/>
      <dgm:spPr/>
    </dgm:pt>
    <dgm:pt modelId="{ACEE57B8-C6A4-4B05-B6F4-2C0E31D4E05D}" type="pres">
      <dgm:prSet presAssocID="{6F047861-0CC6-4CC4-8D0E-68CD8D3FFC86}" presName="textRect" presStyleLbl="revTx" presStyleIdx="0" presStyleCnt="2">
        <dgm:presLayoutVars>
          <dgm:chMax val="1"/>
          <dgm:chPref val="1"/>
        </dgm:presLayoutVars>
      </dgm:prSet>
      <dgm:spPr/>
    </dgm:pt>
    <dgm:pt modelId="{68B3EA6F-6301-49E0-A918-6B69880EE14A}" type="pres">
      <dgm:prSet presAssocID="{30E02C72-136D-4305-B555-61C4366DCD2C}" presName="sibTrans" presStyleCnt="0"/>
      <dgm:spPr/>
    </dgm:pt>
    <dgm:pt modelId="{9DE92337-8339-40A7-B6D2-2E199F2F0A39}" type="pres">
      <dgm:prSet presAssocID="{2691E575-E45E-4A12-99FE-40AC2F0F4218}" presName="compNode" presStyleCnt="0"/>
      <dgm:spPr/>
    </dgm:pt>
    <dgm:pt modelId="{2950CA8A-A80D-42D5-B900-358997186706}" type="pres">
      <dgm:prSet presAssocID="{2691E575-E45E-4A12-99FE-40AC2F0F421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0AB4AF06-B8F8-42F3-9315-21C1F48CD425}" type="pres">
      <dgm:prSet presAssocID="{2691E575-E45E-4A12-99FE-40AC2F0F4218}" presName="spaceRect" presStyleCnt="0"/>
      <dgm:spPr/>
    </dgm:pt>
    <dgm:pt modelId="{89B5ADF2-F061-44F6-8061-EFCE6AA969C8}" type="pres">
      <dgm:prSet presAssocID="{2691E575-E45E-4A12-99FE-40AC2F0F421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1DCFF02-3EBB-43EF-841E-081B5862F80B}" type="presOf" srcId="{2691E575-E45E-4A12-99FE-40AC2F0F4218}" destId="{89B5ADF2-F061-44F6-8061-EFCE6AA969C8}" srcOrd="0" destOrd="0" presId="urn:microsoft.com/office/officeart/2018/2/layout/IconLabelList"/>
    <dgm:cxn modelId="{49D76417-B2A2-47EE-93F8-26C8F3954501}" srcId="{5C1F67FD-D278-4050-99F3-637FF970A23D}" destId="{2691E575-E45E-4A12-99FE-40AC2F0F4218}" srcOrd="1" destOrd="0" parTransId="{FCE9ED91-9C9C-4DD8-9E29-55B67A2F9BEA}" sibTransId="{9B14AB84-6393-4209-B937-A7E1732020ED}"/>
    <dgm:cxn modelId="{8F527232-7A86-434A-9F31-FE8016E77218}" srcId="{5C1F67FD-D278-4050-99F3-637FF970A23D}" destId="{6F047861-0CC6-4CC4-8D0E-68CD8D3FFC86}" srcOrd="0" destOrd="0" parTransId="{45A9007F-B812-4C62-BA5C-D25968D0CFC0}" sibTransId="{30E02C72-136D-4305-B555-61C4366DCD2C}"/>
    <dgm:cxn modelId="{73EE2148-5287-4399-B0FE-D7DEB78717B2}" type="presOf" srcId="{6F047861-0CC6-4CC4-8D0E-68CD8D3FFC86}" destId="{ACEE57B8-C6A4-4B05-B6F4-2C0E31D4E05D}" srcOrd="0" destOrd="0" presId="urn:microsoft.com/office/officeart/2018/2/layout/IconLabelList"/>
    <dgm:cxn modelId="{0E877375-EBBD-4959-A255-9B46CA11F7AB}" type="presOf" srcId="{5C1F67FD-D278-4050-99F3-637FF970A23D}" destId="{7308FA05-75D4-4303-9376-F3F7D7349D59}" srcOrd="0" destOrd="0" presId="urn:microsoft.com/office/officeart/2018/2/layout/IconLabelList"/>
    <dgm:cxn modelId="{2CFCA181-27F7-4BF5-A47B-B924198ADA18}" type="presParOf" srcId="{7308FA05-75D4-4303-9376-F3F7D7349D59}" destId="{1091ED7E-298C-49C2-8D13-D6544264F776}" srcOrd="0" destOrd="0" presId="urn:microsoft.com/office/officeart/2018/2/layout/IconLabelList"/>
    <dgm:cxn modelId="{C099B811-2FB2-49C6-BD16-5AD9512A135E}" type="presParOf" srcId="{1091ED7E-298C-49C2-8D13-D6544264F776}" destId="{CA15C123-6F43-4943-9898-A164DB7EE087}" srcOrd="0" destOrd="0" presId="urn:microsoft.com/office/officeart/2018/2/layout/IconLabelList"/>
    <dgm:cxn modelId="{EAE1B5B6-A4AB-487D-8DDE-845A192969D1}" type="presParOf" srcId="{1091ED7E-298C-49C2-8D13-D6544264F776}" destId="{21A45755-F656-4DE6-99AA-D8026BA1F0C7}" srcOrd="1" destOrd="0" presId="urn:microsoft.com/office/officeart/2018/2/layout/IconLabelList"/>
    <dgm:cxn modelId="{C86B7F77-8BC2-492B-B0E6-BC41A6B7F820}" type="presParOf" srcId="{1091ED7E-298C-49C2-8D13-D6544264F776}" destId="{ACEE57B8-C6A4-4B05-B6F4-2C0E31D4E05D}" srcOrd="2" destOrd="0" presId="urn:microsoft.com/office/officeart/2018/2/layout/IconLabelList"/>
    <dgm:cxn modelId="{CAE0A2AD-2275-4E5C-BA34-A51BAA5CE762}" type="presParOf" srcId="{7308FA05-75D4-4303-9376-F3F7D7349D59}" destId="{68B3EA6F-6301-49E0-A918-6B69880EE14A}" srcOrd="1" destOrd="0" presId="urn:microsoft.com/office/officeart/2018/2/layout/IconLabelList"/>
    <dgm:cxn modelId="{83DF631F-D1F3-4950-990F-EC5BD932243B}" type="presParOf" srcId="{7308FA05-75D4-4303-9376-F3F7D7349D59}" destId="{9DE92337-8339-40A7-B6D2-2E199F2F0A39}" srcOrd="2" destOrd="0" presId="urn:microsoft.com/office/officeart/2018/2/layout/IconLabelList"/>
    <dgm:cxn modelId="{BB78A035-3613-4E9F-8894-CF8DB1592D5D}" type="presParOf" srcId="{9DE92337-8339-40A7-B6D2-2E199F2F0A39}" destId="{2950CA8A-A80D-42D5-B900-358997186706}" srcOrd="0" destOrd="0" presId="urn:microsoft.com/office/officeart/2018/2/layout/IconLabelList"/>
    <dgm:cxn modelId="{29F5FE20-80EE-409A-889D-1C78334D735E}" type="presParOf" srcId="{9DE92337-8339-40A7-B6D2-2E199F2F0A39}" destId="{0AB4AF06-B8F8-42F3-9315-21C1F48CD425}" srcOrd="1" destOrd="0" presId="urn:microsoft.com/office/officeart/2018/2/layout/IconLabelList"/>
    <dgm:cxn modelId="{83050774-FB4D-4E9F-9955-3D525C94728F}" type="presParOf" srcId="{9DE92337-8339-40A7-B6D2-2E199F2F0A39}" destId="{89B5ADF2-F061-44F6-8061-EFCE6AA969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B6860-2074-48B7-A841-1A5ED4621F3B}">
      <dsp:nvSpPr>
        <dsp:cNvPr id="0" name=""/>
        <dsp:cNvSpPr/>
      </dsp:nvSpPr>
      <dsp:spPr>
        <a:xfrm>
          <a:off x="476869" y="23913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7C371-DEB1-40AA-BC90-3862B86A5D49}">
      <dsp:nvSpPr>
        <dsp:cNvPr id="0" name=""/>
        <dsp:cNvSpPr/>
      </dsp:nvSpPr>
      <dsp:spPr>
        <a:xfrm>
          <a:off x="710869" y="473137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33DA6-A34C-4152-9B91-7D6526C395B9}">
      <dsp:nvSpPr>
        <dsp:cNvPr id="0" name=""/>
        <dsp:cNvSpPr/>
      </dsp:nvSpPr>
      <dsp:spPr>
        <a:xfrm>
          <a:off x="125869" y="16791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Production of fertilizer</a:t>
          </a:r>
        </a:p>
      </dsp:txBody>
      <dsp:txXfrm>
        <a:off x="125869" y="1679137"/>
        <a:ext cx="1800000" cy="720000"/>
      </dsp:txXfrm>
    </dsp:sp>
    <dsp:sp modelId="{D63CB9BD-86B4-478E-80E5-99022C0CC419}">
      <dsp:nvSpPr>
        <dsp:cNvPr id="0" name=""/>
        <dsp:cNvSpPr/>
      </dsp:nvSpPr>
      <dsp:spPr>
        <a:xfrm>
          <a:off x="2591869" y="23913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42A72-1996-42CD-860B-AE5604F76192}">
      <dsp:nvSpPr>
        <dsp:cNvPr id="0" name=""/>
        <dsp:cNvSpPr/>
      </dsp:nvSpPr>
      <dsp:spPr>
        <a:xfrm>
          <a:off x="2825869" y="473137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8CE95-50DE-4B27-96E1-9B7AF6B57947}">
      <dsp:nvSpPr>
        <dsp:cNvPr id="0" name=""/>
        <dsp:cNvSpPr/>
      </dsp:nvSpPr>
      <dsp:spPr>
        <a:xfrm>
          <a:off x="2240869" y="16791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Paper </a:t>
          </a:r>
        </a:p>
      </dsp:txBody>
      <dsp:txXfrm>
        <a:off x="2240869" y="1679137"/>
        <a:ext cx="1800000" cy="720000"/>
      </dsp:txXfrm>
    </dsp:sp>
    <dsp:sp modelId="{D3D13328-010E-4DC6-887C-42E5E04A9610}">
      <dsp:nvSpPr>
        <dsp:cNvPr id="0" name=""/>
        <dsp:cNvSpPr/>
      </dsp:nvSpPr>
      <dsp:spPr>
        <a:xfrm>
          <a:off x="4706869" y="23913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AF2AD-0A62-4F81-9914-D5C123569419}">
      <dsp:nvSpPr>
        <dsp:cNvPr id="0" name=""/>
        <dsp:cNvSpPr/>
      </dsp:nvSpPr>
      <dsp:spPr>
        <a:xfrm>
          <a:off x="4940869" y="473137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99D5E-F79D-462D-A62E-2C118D3F9804}">
      <dsp:nvSpPr>
        <dsp:cNvPr id="0" name=""/>
        <dsp:cNvSpPr/>
      </dsp:nvSpPr>
      <dsp:spPr>
        <a:xfrm>
          <a:off x="4355869" y="16791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Plywood</a:t>
          </a:r>
        </a:p>
      </dsp:txBody>
      <dsp:txXfrm>
        <a:off x="4355869" y="1679137"/>
        <a:ext cx="1800000" cy="720000"/>
      </dsp:txXfrm>
    </dsp:sp>
    <dsp:sp modelId="{4740C230-25D7-4CA7-8407-09423BDC0851}">
      <dsp:nvSpPr>
        <dsp:cNvPr id="0" name=""/>
        <dsp:cNvSpPr/>
      </dsp:nvSpPr>
      <dsp:spPr>
        <a:xfrm>
          <a:off x="1534369" y="284913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4A418-DBA1-409C-95D5-C3D9E7022D52}">
      <dsp:nvSpPr>
        <dsp:cNvPr id="0" name=""/>
        <dsp:cNvSpPr/>
      </dsp:nvSpPr>
      <dsp:spPr>
        <a:xfrm>
          <a:off x="1768369" y="3083137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42740-DCA3-4C8B-85AD-736B8CB6C3C9}">
      <dsp:nvSpPr>
        <dsp:cNvPr id="0" name=""/>
        <dsp:cNvSpPr/>
      </dsp:nvSpPr>
      <dsp:spPr>
        <a:xfrm>
          <a:off x="1183369" y="42891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Resins</a:t>
          </a:r>
        </a:p>
      </dsp:txBody>
      <dsp:txXfrm>
        <a:off x="1183369" y="4289137"/>
        <a:ext cx="1800000" cy="720000"/>
      </dsp:txXfrm>
    </dsp:sp>
    <dsp:sp modelId="{1A0D5A74-DFC1-453E-BCB9-FD5A48F603E2}">
      <dsp:nvSpPr>
        <dsp:cNvPr id="0" name=""/>
        <dsp:cNvSpPr/>
      </dsp:nvSpPr>
      <dsp:spPr>
        <a:xfrm>
          <a:off x="3649369" y="284913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0F81C-FC0F-4F56-A006-FC7414B7EAE9}">
      <dsp:nvSpPr>
        <dsp:cNvPr id="0" name=""/>
        <dsp:cNvSpPr/>
      </dsp:nvSpPr>
      <dsp:spPr>
        <a:xfrm>
          <a:off x="3883369" y="3083137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9E077-939E-43DF-8070-237ECCCD9CA2}">
      <dsp:nvSpPr>
        <dsp:cNvPr id="0" name=""/>
        <dsp:cNvSpPr/>
      </dsp:nvSpPr>
      <dsp:spPr>
        <a:xfrm>
          <a:off x="3298369" y="428913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Preservatives</a:t>
          </a:r>
        </a:p>
      </dsp:txBody>
      <dsp:txXfrm>
        <a:off x="3298369" y="4289137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A01B2-B93B-4318-8E90-5CB397901814}">
      <dsp:nvSpPr>
        <dsp:cNvPr id="0" name=""/>
        <dsp:cNvSpPr/>
      </dsp:nvSpPr>
      <dsp:spPr>
        <a:xfrm>
          <a:off x="1336986" y="312647"/>
          <a:ext cx="999073" cy="9990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92965-6A5D-4FCC-B979-44DB73518AC6}">
      <dsp:nvSpPr>
        <dsp:cNvPr id="0" name=""/>
        <dsp:cNvSpPr/>
      </dsp:nvSpPr>
      <dsp:spPr>
        <a:xfrm>
          <a:off x="726441" y="1626617"/>
          <a:ext cx="22201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Short term impacts via skin: </a:t>
          </a:r>
        </a:p>
      </dsp:txBody>
      <dsp:txXfrm>
        <a:off x="726441" y="1626617"/>
        <a:ext cx="2220162" cy="720000"/>
      </dsp:txXfrm>
    </dsp:sp>
    <dsp:sp modelId="{7ED744F4-FEC6-4085-A05F-802400949F69}">
      <dsp:nvSpPr>
        <dsp:cNvPr id="0" name=""/>
        <dsp:cNvSpPr/>
      </dsp:nvSpPr>
      <dsp:spPr>
        <a:xfrm>
          <a:off x="3945678" y="312647"/>
          <a:ext cx="999073" cy="9990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EC339-0CE6-4131-8BD4-C22EAC2C6E9B}">
      <dsp:nvSpPr>
        <dsp:cNvPr id="0" name=""/>
        <dsp:cNvSpPr/>
      </dsp:nvSpPr>
      <dsp:spPr>
        <a:xfrm>
          <a:off x="3335133" y="1626617"/>
          <a:ext cx="22201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Discomfort </a:t>
          </a:r>
        </a:p>
      </dsp:txBody>
      <dsp:txXfrm>
        <a:off x="3335133" y="1626617"/>
        <a:ext cx="2220162" cy="720000"/>
      </dsp:txXfrm>
    </dsp:sp>
    <dsp:sp modelId="{B1B630E4-D068-415E-AF51-B3ED30787219}">
      <dsp:nvSpPr>
        <dsp:cNvPr id="0" name=""/>
        <dsp:cNvSpPr/>
      </dsp:nvSpPr>
      <dsp:spPr>
        <a:xfrm>
          <a:off x="1336986" y="2901657"/>
          <a:ext cx="999073" cy="9990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B4EF2-0129-4364-9DD5-443FDC69263C}">
      <dsp:nvSpPr>
        <dsp:cNvPr id="0" name=""/>
        <dsp:cNvSpPr/>
      </dsp:nvSpPr>
      <dsp:spPr>
        <a:xfrm>
          <a:off x="726441" y="4215627"/>
          <a:ext cx="22201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Minor Burns</a:t>
          </a:r>
        </a:p>
      </dsp:txBody>
      <dsp:txXfrm>
        <a:off x="726441" y="4215627"/>
        <a:ext cx="2220162" cy="720000"/>
      </dsp:txXfrm>
    </dsp:sp>
    <dsp:sp modelId="{27C94C85-910A-46F5-995D-842FEFA6C147}">
      <dsp:nvSpPr>
        <dsp:cNvPr id="0" name=""/>
        <dsp:cNvSpPr/>
      </dsp:nvSpPr>
      <dsp:spPr>
        <a:xfrm>
          <a:off x="3945678" y="2901657"/>
          <a:ext cx="999073" cy="9990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C9394-0C2E-4B3C-8830-AC1FCF1F3EC6}">
      <dsp:nvSpPr>
        <dsp:cNvPr id="0" name=""/>
        <dsp:cNvSpPr/>
      </dsp:nvSpPr>
      <dsp:spPr>
        <a:xfrm>
          <a:off x="3335133" y="4215627"/>
          <a:ext cx="22201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Skin, eye, and mucus membrane irritation</a:t>
          </a:r>
        </a:p>
      </dsp:txBody>
      <dsp:txXfrm>
        <a:off x="3335133" y="4215627"/>
        <a:ext cx="222016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91F8C-1BBA-4A2C-BF29-BA232FF7A143}">
      <dsp:nvSpPr>
        <dsp:cNvPr id="0" name=""/>
        <dsp:cNvSpPr/>
      </dsp:nvSpPr>
      <dsp:spPr>
        <a:xfrm>
          <a:off x="0" y="640"/>
          <a:ext cx="628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10173-05CA-4CDB-BCFB-104591B6F730}">
      <dsp:nvSpPr>
        <dsp:cNvPr id="0" name=""/>
        <dsp:cNvSpPr/>
      </dsp:nvSpPr>
      <dsp:spPr>
        <a:xfrm>
          <a:off x="0" y="640"/>
          <a:ext cx="6281738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Coughing</a:t>
          </a:r>
        </a:p>
      </dsp:txBody>
      <dsp:txXfrm>
        <a:off x="0" y="640"/>
        <a:ext cx="6281738" cy="1049398"/>
      </dsp:txXfrm>
    </dsp:sp>
    <dsp:sp modelId="{0DA54B0B-04CC-4258-BD7C-5392C5D5DCC5}">
      <dsp:nvSpPr>
        <dsp:cNvPr id="0" name=""/>
        <dsp:cNvSpPr/>
      </dsp:nvSpPr>
      <dsp:spPr>
        <a:xfrm>
          <a:off x="0" y="1050039"/>
          <a:ext cx="628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7B160-47B5-45F1-A4CA-10627A5CABEE}">
      <dsp:nvSpPr>
        <dsp:cNvPr id="0" name=""/>
        <dsp:cNvSpPr/>
      </dsp:nvSpPr>
      <dsp:spPr>
        <a:xfrm>
          <a:off x="0" y="1050039"/>
          <a:ext cx="6281738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Nausea</a:t>
          </a:r>
        </a:p>
      </dsp:txBody>
      <dsp:txXfrm>
        <a:off x="0" y="1050039"/>
        <a:ext cx="6281738" cy="1049398"/>
      </dsp:txXfrm>
    </dsp:sp>
    <dsp:sp modelId="{2ED6759D-F5DD-4328-B4E7-481CD932EDB3}">
      <dsp:nvSpPr>
        <dsp:cNvPr id="0" name=""/>
        <dsp:cNvSpPr/>
      </dsp:nvSpPr>
      <dsp:spPr>
        <a:xfrm>
          <a:off x="0" y="2099438"/>
          <a:ext cx="628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97525-9C53-403C-BD24-E79F87CAED00}">
      <dsp:nvSpPr>
        <dsp:cNvPr id="0" name=""/>
        <dsp:cNvSpPr/>
      </dsp:nvSpPr>
      <dsp:spPr>
        <a:xfrm>
          <a:off x="0" y="2099438"/>
          <a:ext cx="6281738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Vomiting</a:t>
          </a:r>
        </a:p>
      </dsp:txBody>
      <dsp:txXfrm>
        <a:off x="0" y="2099438"/>
        <a:ext cx="6281738" cy="1049398"/>
      </dsp:txXfrm>
    </dsp:sp>
    <dsp:sp modelId="{0454F75F-035A-4A19-B4B8-E577069FDE68}">
      <dsp:nvSpPr>
        <dsp:cNvPr id="0" name=""/>
        <dsp:cNvSpPr/>
      </dsp:nvSpPr>
      <dsp:spPr>
        <a:xfrm>
          <a:off x="0" y="3148836"/>
          <a:ext cx="628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3304A-4DA0-40DF-8C6B-F4F52CF7AFBE}">
      <dsp:nvSpPr>
        <dsp:cNvPr id="0" name=""/>
        <dsp:cNvSpPr/>
      </dsp:nvSpPr>
      <dsp:spPr>
        <a:xfrm>
          <a:off x="0" y="3148836"/>
          <a:ext cx="6281738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Diarrhea</a:t>
          </a:r>
        </a:p>
      </dsp:txBody>
      <dsp:txXfrm>
        <a:off x="0" y="3148836"/>
        <a:ext cx="6281738" cy="1049398"/>
      </dsp:txXfrm>
    </dsp:sp>
    <dsp:sp modelId="{C5E98D6B-0978-4544-990D-2CC50D0C0CBF}">
      <dsp:nvSpPr>
        <dsp:cNvPr id="0" name=""/>
        <dsp:cNvSpPr/>
      </dsp:nvSpPr>
      <dsp:spPr>
        <a:xfrm>
          <a:off x="0" y="4198235"/>
          <a:ext cx="628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8B21A-A12D-49BC-8685-CA030C9B84FD}">
      <dsp:nvSpPr>
        <dsp:cNvPr id="0" name=""/>
        <dsp:cNvSpPr/>
      </dsp:nvSpPr>
      <dsp:spPr>
        <a:xfrm>
          <a:off x="0" y="4198235"/>
          <a:ext cx="6281738" cy="104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Laryngitis</a:t>
          </a:r>
        </a:p>
      </dsp:txBody>
      <dsp:txXfrm>
        <a:off x="0" y="4198235"/>
        <a:ext cx="6281738" cy="1049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B592D-0CB0-4E39-A26A-777A7FA3E4CD}">
      <dsp:nvSpPr>
        <dsp:cNvPr id="0" name=""/>
        <dsp:cNvSpPr/>
      </dsp:nvSpPr>
      <dsp:spPr>
        <a:xfrm>
          <a:off x="0" y="1969953"/>
          <a:ext cx="1766738" cy="1121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8C558-7D1A-476C-82E8-9ADDC487C74C}">
      <dsp:nvSpPr>
        <dsp:cNvPr id="0" name=""/>
        <dsp:cNvSpPr/>
      </dsp:nvSpPr>
      <dsp:spPr>
        <a:xfrm>
          <a:off x="196304" y="2156442"/>
          <a:ext cx="1766738" cy="1121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Convulsions </a:t>
          </a:r>
        </a:p>
      </dsp:txBody>
      <dsp:txXfrm>
        <a:off x="229163" y="2189301"/>
        <a:ext cx="1701020" cy="1056161"/>
      </dsp:txXfrm>
    </dsp:sp>
    <dsp:sp modelId="{8E1B90B4-3F21-452C-8C42-2448F5E873DC}">
      <dsp:nvSpPr>
        <dsp:cNvPr id="0" name=""/>
        <dsp:cNvSpPr/>
      </dsp:nvSpPr>
      <dsp:spPr>
        <a:xfrm>
          <a:off x="2159347" y="1969953"/>
          <a:ext cx="1766738" cy="1121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E83BA-DEF3-40E7-AD65-8A1B20646933}">
      <dsp:nvSpPr>
        <dsp:cNvPr id="0" name=""/>
        <dsp:cNvSpPr/>
      </dsp:nvSpPr>
      <dsp:spPr>
        <a:xfrm>
          <a:off x="2355651" y="2156442"/>
          <a:ext cx="1766738" cy="1121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Coma</a:t>
          </a:r>
        </a:p>
      </dsp:txBody>
      <dsp:txXfrm>
        <a:off x="2388510" y="2189301"/>
        <a:ext cx="1701020" cy="1056161"/>
      </dsp:txXfrm>
    </dsp:sp>
    <dsp:sp modelId="{A7500546-2E35-44A4-BE8A-EDE8E603C5F3}">
      <dsp:nvSpPr>
        <dsp:cNvPr id="0" name=""/>
        <dsp:cNvSpPr/>
      </dsp:nvSpPr>
      <dsp:spPr>
        <a:xfrm>
          <a:off x="4318694" y="1969953"/>
          <a:ext cx="1766738" cy="1121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E6023-BB6A-4A34-8A95-7239A4DEE6CD}">
      <dsp:nvSpPr>
        <dsp:cNvPr id="0" name=""/>
        <dsp:cNvSpPr/>
      </dsp:nvSpPr>
      <dsp:spPr>
        <a:xfrm>
          <a:off x="4514999" y="2156442"/>
          <a:ext cx="1766738" cy="1121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Death</a:t>
          </a:r>
        </a:p>
      </dsp:txBody>
      <dsp:txXfrm>
        <a:off x="4547858" y="2189301"/>
        <a:ext cx="1701020" cy="1056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B57B2-63F8-4199-B942-CD8504147994}">
      <dsp:nvSpPr>
        <dsp:cNvPr id="0" name=""/>
        <dsp:cNvSpPr/>
      </dsp:nvSpPr>
      <dsp:spPr>
        <a:xfrm>
          <a:off x="580509" y="1060387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2A80-EB08-44AD-83CD-46A3C213E4B9}">
      <dsp:nvSpPr>
        <dsp:cNvPr id="0" name=""/>
        <dsp:cNvSpPr/>
      </dsp:nvSpPr>
      <dsp:spPr>
        <a:xfrm>
          <a:off x="953447" y="1433325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17133-BE34-4844-A0A3-477484E1A31D}">
      <dsp:nvSpPr>
        <dsp:cNvPr id="0" name=""/>
        <dsp:cNvSpPr/>
      </dsp:nvSpPr>
      <dsp:spPr>
        <a:xfrm>
          <a:off x="21103" y="3355387"/>
          <a:ext cx="286875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Monitored by testing the air</a:t>
          </a:r>
        </a:p>
      </dsp:txBody>
      <dsp:txXfrm>
        <a:off x="21103" y="3355387"/>
        <a:ext cx="2868750" cy="832500"/>
      </dsp:txXfrm>
    </dsp:sp>
    <dsp:sp modelId="{DEAE4202-F966-44CB-A3B7-208B07038B68}">
      <dsp:nvSpPr>
        <dsp:cNvPr id="0" name=""/>
        <dsp:cNvSpPr/>
      </dsp:nvSpPr>
      <dsp:spPr>
        <a:xfrm>
          <a:off x="3951290" y="1060387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92318-1BED-4BCC-9E51-63C3C4AAD5C4}">
      <dsp:nvSpPr>
        <dsp:cNvPr id="0" name=""/>
        <dsp:cNvSpPr/>
      </dsp:nvSpPr>
      <dsp:spPr>
        <a:xfrm>
          <a:off x="4324228" y="1433325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9F3A9-E3BF-444F-AAFE-E6E695795272}">
      <dsp:nvSpPr>
        <dsp:cNvPr id="0" name=""/>
        <dsp:cNvSpPr/>
      </dsp:nvSpPr>
      <dsp:spPr>
        <a:xfrm>
          <a:off x="3391884" y="3355387"/>
          <a:ext cx="286875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Results are compared to OSHA’s permissible exposure limit expressed in parts per million (0.75 PPM over an 8 hour time weighted average of exposure) </a:t>
          </a:r>
        </a:p>
      </dsp:txBody>
      <dsp:txXfrm>
        <a:off x="3391884" y="3355387"/>
        <a:ext cx="2868750" cy="83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CD21C-8275-467F-934B-C48D8D480B7A}">
      <dsp:nvSpPr>
        <dsp:cNvPr id="0" name=""/>
        <dsp:cNvSpPr/>
      </dsp:nvSpPr>
      <dsp:spPr>
        <a:xfrm>
          <a:off x="2010156" y="1441"/>
          <a:ext cx="2261425" cy="839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Gloves (impervious to solutions of 1% or more) </a:t>
          </a:r>
        </a:p>
      </dsp:txBody>
      <dsp:txXfrm>
        <a:off x="2051125" y="42410"/>
        <a:ext cx="2179487" cy="757324"/>
      </dsp:txXfrm>
    </dsp:sp>
    <dsp:sp modelId="{00B705E6-35C9-45FD-9446-DCF0A9A7D217}">
      <dsp:nvSpPr>
        <dsp:cNvPr id="0" name=""/>
        <dsp:cNvSpPr/>
      </dsp:nvSpPr>
      <dsp:spPr>
        <a:xfrm>
          <a:off x="2010156" y="882667"/>
          <a:ext cx="2261425" cy="839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Goggles that cover entire part of eye</a:t>
          </a:r>
        </a:p>
      </dsp:txBody>
      <dsp:txXfrm>
        <a:off x="2051125" y="923636"/>
        <a:ext cx="2179487" cy="757324"/>
      </dsp:txXfrm>
    </dsp:sp>
    <dsp:sp modelId="{A1522800-D0BB-4790-B20E-AF559BCF03D3}">
      <dsp:nvSpPr>
        <dsp:cNvPr id="0" name=""/>
        <dsp:cNvSpPr/>
      </dsp:nvSpPr>
      <dsp:spPr>
        <a:xfrm>
          <a:off x="2010156" y="1763893"/>
          <a:ext cx="2261425" cy="839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Face Shield </a:t>
          </a:r>
        </a:p>
      </dsp:txBody>
      <dsp:txXfrm>
        <a:off x="2051125" y="1804862"/>
        <a:ext cx="2179487" cy="757324"/>
      </dsp:txXfrm>
    </dsp:sp>
    <dsp:sp modelId="{5CC094B3-BF16-4A5D-86E3-3BDD015AA896}">
      <dsp:nvSpPr>
        <dsp:cNvPr id="0" name=""/>
        <dsp:cNvSpPr/>
      </dsp:nvSpPr>
      <dsp:spPr>
        <a:xfrm>
          <a:off x="2010156" y="2645119"/>
          <a:ext cx="2261425" cy="839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Apron</a:t>
          </a:r>
        </a:p>
      </dsp:txBody>
      <dsp:txXfrm>
        <a:off x="2051125" y="2686088"/>
        <a:ext cx="2179487" cy="757324"/>
      </dsp:txXfrm>
    </dsp:sp>
    <dsp:sp modelId="{F295FFC0-8558-4AEA-8427-157D732C42E4}">
      <dsp:nvSpPr>
        <dsp:cNvPr id="0" name=""/>
        <dsp:cNvSpPr/>
      </dsp:nvSpPr>
      <dsp:spPr>
        <a:xfrm>
          <a:off x="2010156" y="3526344"/>
          <a:ext cx="2261425" cy="839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Respirator (consult SDS for correct cartridge) </a:t>
          </a:r>
        </a:p>
      </dsp:txBody>
      <dsp:txXfrm>
        <a:off x="2051125" y="3567313"/>
        <a:ext cx="2179487" cy="757324"/>
      </dsp:txXfrm>
    </dsp:sp>
    <dsp:sp modelId="{45407CDD-B92F-45AA-8D14-0F9743D91BA4}">
      <dsp:nvSpPr>
        <dsp:cNvPr id="0" name=""/>
        <dsp:cNvSpPr/>
      </dsp:nvSpPr>
      <dsp:spPr>
        <a:xfrm>
          <a:off x="2010156" y="4407570"/>
          <a:ext cx="2261425" cy="839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Hood Vent</a:t>
          </a:r>
        </a:p>
      </dsp:txBody>
      <dsp:txXfrm>
        <a:off x="2051125" y="4448539"/>
        <a:ext cx="2179487" cy="7573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5C123-6F43-4943-9898-A164DB7EE087}">
      <dsp:nvSpPr>
        <dsp:cNvPr id="0" name=""/>
        <dsp:cNvSpPr/>
      </dsp:nvSpPr>
      <dsp:spPr>
        <a:xfrm>
          <a:off x="846572" y="1453048"/>
          <a:ext cx="1270687" cy="1270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E57B8-C6A4-4B05-B6F4-2C0E31D4E05D}">
      <dsp:nvSpPr>
        <dsp:cNvPr id="0" name=""/>
        <dsp:cNvSpPr/>
      </dsp:nvSpPr>
      <dsp:spPr>
        <a:xfrm>
          <a:off x="70040" y="3075226"/>
          <a:ext cx="282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Small spill: soak up with absorbent material or spill pillow and dispose of properly </a:t>
          </a:r>
        </a:p>
      </dsp:txBody>
      <dsp:txXfrm>
        <a:off x="70040" y="3075226"/>
        <a:ext cx="2823750" cy="720000"/>
      </dsp:txXfrm>
    </dsp:sp>
    <dsp:sp modelId="{2950CA8A-A80D-42D5-B900-358997186706}">
      <dsp:nvSpPr>
        <dsp:cNvPr id="0" name=""/>
        <dsp:cNvSpPr/>
      </dsp:nvSpPr>
      <dsp:spPr>
        <a:xfrm>
          <a:off x="4164478" y="1453048"/>
          <a:ext cx="1270687" cy="1270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5ADF2-F061-44F6-8061-EFCE6AA969C8}">
      <dsp:nvSpPr>
        <dsp:cNvPr id="0" name=""/>
        <dsp:cNvSpPr/>
      </dsp:nvSpPr>
      <dsp:spPr>
        <a:xfrm>
          <a:off x="3387947" y="3075226"/>
          <a:ext cx="282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Large spill: do not try and clean up by yourself. Vacate the area immediately and ask for help</a:t>
          </a:r>
        </a:p>
      </dsp:txBody>
      <dsp:txXfrm>
        <a:off x="3387947" y="3075226"/>
        <a:ext cx="282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0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4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7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6FF6-428B-44FC-89BC-17D9D79B78E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83A2-FF6F-49D2-BFD2-61F2C371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8BE9-E224-215C-A2B7-CB53A3CC7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Formaldehyde</a:t>
            </a:r>
            <a:br>
              <a:rPr lang="en-US" dirty="0"/>
            </a:br>
            <a:r>
              <a:rPr lang="en-US" dirty="0"/>
              <a:t>Training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2337E19-38F6-01B3-D4DB-CC4C932F3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25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5"/>
    </mc:Choice>
    <mc:Fallback xmlns="">
      <p:transition spd="slow" advTm="12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BDF7-A84D-4FDF-7353-7FC1F84F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Protective Equipment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1078320-C6A9-E6B6-4F4E-D37687FD3F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AE1798BA-AC48-CB70-0499-A223DE4BEF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276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53"/>
    </mc:Choice>
    <mc:Fallback xmlns="">
      <p:transition spd="slow" advTm="61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E9BE-9255-5B10-F55A-990895F3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If an incident occurs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B41B074-0813-F1DF-1EB6-22C69F8C2E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DD12BC6-9BDD-A06C-5AFD-1B77CE779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27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2"/>
    </mc:Choice>
    <mc:Fallback xmlns="">
      <p:transition spd="slow" advTm="19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4464-57F5-535B-F7E1-F4C20426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with Formaldehyde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9B2C-5B0B-43DB-742A-544C5F524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Skin: Remove infected clothing and wash area for 15 minutes</a:t>
            </a:r>
          </a:p>
          <a:p>
            <a:r>
              <a:rPr lang="en-US" dirty="0"/>
              <a:t>Large area of skin: Use a shower for 15 minutes and get medical attention</a:t>
            </a:r>
          </a:p>
          <a:p>
            <a:r>
              <a:rPr lang="en-US" dirty="0"/>
              <a:t>If eyes: Use eye wash station for 15 minutes </a:t>
            </a:r>
          </a:p>
          <a:p>
            <a:r>
              <a:rPr lang="en-US" dirty="0"/>
              <a:t>If swallowed: Drink water, keep warm and get medical attention</a:t>
            </a:r>
          </a:p>
          <a:p>
            <a:r>
              <a:rPr lang="en-US" dirty="0"/>
              <a:t>If inhaled: Go outside and call 911 </a:t>
            </a:r>
          </a:p>
          <a:p>
            <a:r>
              <a:rPr lang="en-US" dirty="0"/>
              <a:t>Be careful when you respond. Never enter an area with high concentrations.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845FC1D-5EA2-C40F-D682-6DC1E7256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50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89"/>
    </mc:Choice>
    <mc:Fallback xmlns="">
      <p:transition spd="slow" advTm="51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2D6B-85DA-D230-D87D-C7C8F1BD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Medical Surveillance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8CD8-D681-A99D-9FB5-F79D7FC4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 must be given a work assignment with reduced exposure until deemed able to return to work. 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4C1D37A-4E1A-2BBC-E830-38F130C1C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63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3"/>
    </mc:Choice>
    <mc:Fallback xmlns="">
      <p:transition spd="slow" advTm="2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00DB-40E3-4118-4719-09E508A1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430948"/>
            <a:ext cx="3498979" cy="2456442"/>
          </a:xfrm>
        </p:spPr>
        <p:txBody>
          <a:bodyPr/>
          <a:lstStyle/>
          <a:p>
            <a:pPr algn="ctr"/>
            <a:r>
              <a:rPr lang="en-US" dirty="0"/>
              <a:t>Thank you! 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0A47F8C-AB60-B10E-F621-63E762D72C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196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4"/>
    </mc:Choice>
    <mc:Fallback xmlns="">
      <p:transition spd="slow" advTm="10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3B47-84B7-6F27-FD6B-77661E39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it used for?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7A073F6-5787-596C-FB56-CAA1336CEC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711C487-AC46-87BF-6BC2-D1A65B481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55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5"/>
    </mc:Choice>
    <mc:Fallback xmlns="">
      <p:transition spd="slow" advTm="14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161B-5325-1A2B-354D-F4AE0D8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Health Hazards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39211A1-B26D-4F90-2A7C-68C4368872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9ED6B38-1FF1-0FC8-63D2-812F65264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49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5"/>
    </mc:Choice>
    <mc:Fallback xmlns="">
      <p:transition spd="slow" advTm="17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3F0A-C616-3597-41F1-DC49B50B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Inhalation Hazards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C3BCB5E-9DD3-8282-72AE-0EF17EE29F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0991C4C-5191-4EDB-E361-8ED85C8DC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3"/>
    </mc:Choice>
    <mc:Fallback xmlns="">
      <p:transition spd="slow" advTm="11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EC17-0F24-B442-FBCA-4A7F2321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 Concentrations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3C895AC-B937-9B09-F2E1-2A5BD28E22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0BA47DF-428D-2FC2-30EF-7CEF079224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4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0"/>
    </mc:Choice>
    <mc:Fallback xmlns="">
      <p:transition spd="slow" advTm="11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1A07-AF10-3C99-1C51-A211489D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Long Term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4B7C0-E2A6-15A9-5E0C-88E4CF5CA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Carcinogen and mutagen which can cause cancer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D68A003-76E8-F0E9-C7C9-65232D0BA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22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7"/>
    </mc:Choice>
    <mc:Fallback xmlns="">
      <p:transition spd="slow" advTm="14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94A9-86AF-4319-C8B2-4DBBE3BD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Testing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07017EC-2B7A-A8E6-9C71-B5076E5956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5C720AA-2A05-7D11-4550-DC30A3D33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735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4"/>
    </mc:Choice>
    <mc:Fallback xmlns="">
      <p:transition spd="slow" advTm="26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96FA-31C3-AA82-7F97-B22C7C02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Short Term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4F00B-8460-2E4C-BF17-13DDE07D7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15 minutes of exposure (limit is no more than 2 PPM)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464B2E3-F582-8CAC-AE10-CC7935C5E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87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37"/>
    </mc:Choice>
    <mc:Fallback xmlns="">
      <p:transition spd="slow" advTm="21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AB0C-12BD-4BB8-BCBC-9DFE6BB8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A3FFB-7680-33DE-0E56-DEDFFAB4E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annual when working with 1/10</a:t>
            </a:r>
            <a:r>
              <a:rPr lang="en-US" baseline="30000" dirty="0"/>
              <a:t>th</a:t>
            </a:r>
            <a:r>
              <a:rPr lang="en-US" dirty="0"/>
              <a:t> PPM or higher which you can find on the label or safety data sheet</a:t>
            </a: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DCEDA210-7396-065F-BF49-C419A9FA1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33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4"/>
    </mc:Choice>
    <mc:Fallback xmlns="">
      <p:transition spd="slow" advTm="14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9FF8997672F4690F0450D37EA40EA" ma:contentTypeVersion="16" ma:contentTypeDescription="Create a new document." ma:contentTypeScope="" ma:versionID="635ffb1634257e7adf7026c52ea2ad97">
  <xsd:schema xmlns:xsd="http://www.w3.org/2001/XMLSchema" xmlns:xs="http://www.w3.org/2001/XMLSchema" xmlns:p="http://schemas.microsoft.com/office/2006/metadata/properties" xmlns:ns2="41ed7f49-7333-4288-81ad-d4e7186ebc72" xmlns:ns3="38ba8c3d-d0e2-4763-ae7d-0697ec28e7f9" targetNamespace="http://schemas.microsoft.com/office/2006/metadata/properties" ma:root="true" ma:fieldsID="2654df3f30992586e137af4d1609d1ef" ns2:_="" ns3:_="">
    <xsd:import namespace="41ed7f49-7333-4288-81ad-d4e7186ebc72"/>
    <xsd:import namespace="38ba8c3d-d0e2-4763-ae7d-0697ec28e7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d7f49-7333-4288-81ad-d4e7186eb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d9c51ba-b5db-4cec-85ef-983161fbc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a8c3d-d0e2-4763-ae7d-0697ec28e7f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2aa866d-ca25-4345-93c3-ad626cc5e646}" ma:internalName="TaxCatchAll" ma:showField="CatchAllData" ma:web="38ba8c3d-d0e2-4763-ae7d-0697ec28e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ed7f49-7333-4288-81ad-d4e7186ebc72">
      <Terms xmlns="http://schemas.microsoft.com/office/infopath/2007/PartnerControls"/>
    </lcf76f155ced4ddcb4097134ff3c332f>
    <TaxCatchAll xmlns="38ba8c3d-d0e2-4763-ae7d-0697ec28e7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9E7135-BA3A-439E-9637-0CCBFFE41F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ed7f49-7333-4288-81ad-d4e7186ebc72"/>
    <ds:schemaRef ds:uri="38ba8c3d-d0e2-4763-ae7d-0697ec28e7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CDFA30-80CC-4C97-BBF6-9930F1B6F130}">
  <ds:schemaRefs>
    <ds:schemaRef ds:uri="http://schemas.microsoft.com/office/2006/metadata/properties"/>
    <ds:schemaRef ds:uri="http://schemas.microsoft.com/office/infopath/2007/PartnerControls"/>
    <ds:schemaRef ds:uri="41ed7f49-7333-4288-81ad-d4e7186ebc72"/>
    <ds:schemaRef ds:uri="38ba8c3d-d0e2-4763-ae7d-0697ec28e7f9"/>
  </ds:schemaRefs>
</ds:datastoreItem>
</file>

<file path=customXml/itemProps3.xml><?xml version="1.0" encoding="utf-8"?>
<ds:datastoreItem xmlns:ds="http://schemas.openxmlformats.org/officeDocument/2006/customXml" ds:itemID="{14518D1C-6282-4D9B-8A1E-40E289D017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74</TotalTime>
  <Words>299</Words>
  <Application>Microsoft Office PowerPoint</Application>
  <PresentationFormat>Widescreen</PresentationFormat>
  <Paragraphs>51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 Light</vt:lpstr>
      <vt:lpstr>Rockwell</vt:lpstr>
      <vt:lpstr>Wingdings</vt:lpstr>
      <vt:lpstr>Atlas</vt:lpstr>
      <vt:lpstr>Formaldehyde Training </vt:lpstr>
      <vt:lpstr>What is it used for?</vt:lpstr>
      <vt:lpstr>Health Hazards</vt:lpstr>
      <vt:lpstr>Inhalation Hazards</vt:lpstr>
      <vt:lpstr>High Concentrations</vt:lpstr>
      <vt:lpstr>Long Term Exposure</vt:lpstr>
      <vt:lpstr>Testing</vt:lpstr>
      <vt:lpstr>Short Term Testing</vt:lpstr>
      <vt:lpstr>Training</vt:lpstr>
      <vt:lpstr>Personal Protective Equipment</vt:lpstr>
      <vt:lpstr>If an incident occurs</vt:lpstr>
      <vt:lpstr>Contact with Formaldehyde</vt:lpstr>
      <vt:lpstr>Medical Surveillance Plan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Formaldehyde Training</dc:title>
  <dc:creator>Ries, Adam R.</dc:creator>
  <cp:lastModifiedBy>Danielle Knapp</cp:lastModifiedBy>
  <cp:revision>4</cp:revision>
  <dcterms:created xsi:type="dcterms:W3CDTF">2024-05-03T17:48:46Z</dcterms:created>
  <dcterms:modified xsi:type="dcterms:W3CDTF">2025-06-27T19:23:57Z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0x0101006059FF8997672F4690F0450D37EA40EA</vt:lpwstr>
  </property>
</Properties>
</file>