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22" r:id="rId5"/>
    <p:sldId id="321" r:id="rId6"/>
    <p:sldId id="320" r:id="rId7"/>
    <p:sldId id="319" r:id="rId8"/>
    <p:sldId id="318" r:id="rId9"/>
    <p:sldId id="323" r:id="rId10"/>
    <p:sldId id="325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24" r:id="rId19"/>
    <p:sldId id="326" r:id="rId20"/>
    <p:sldId id="327" r:id="rId21"/>
    <p:sldId id="328" r:id="rId22"/>
    <p:sldId id="310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71973" autoAdjust="0"/>
  </p:normalViewPr>
  <p:slideViewPr>
    <p:cSldViewPr snapToGrid="0">
      <p:cViewPr varScale="1">
        <p:scale>
          <a:sx n="45" d="100"/>
          <a:sy n="45" d="100"/>
        </p:scale>
        <p:origin x="60" y="558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Kumming" userId="da261221-e3d5-46c1-91d2-9b8e50f7d9c9" providerId="ADAL" clId="{E96E5F74-F7A7-3C4B-8F25-04A5CDBD53AE}"/>
    <pc:docChg chg="modSld">
      <pc:chgData name="Tony Kumming" userId="da261221-e3d5-46c1-91d2-9b8e50f7d9c9" providerId="ADAL" clId="{E96E5F74-F7A7-3C4B-8F25-04A5CDBD53AE}" dt="2025-05-05T15:58:52.026" v="0" actId="6549"/>
      <pc:docMkLst>
        <pc:docMk/>
      </pc:docMkLst>
      <pc:sldChg chg="modNotesTx">
        <pc:chgData name="Tony Kumming" userId="da261221-e3d5-46c1-91d2-9b8e50f7d9c9" providerId="ADAL" clId="{E96E5F74-F7A7-3C4B-8F25-04A5CDBD53AE}" dt="2025-05-05T15:58:52.026" v="0" actId="6549"/>
        <pc:sldMkLst>
          <pc:docMk/>
          <pc:sldMk cId="3378822495" sldId="322"/>
        </pc:sldMkLst>
      </pc:sldChg>
    </pc:docChg>
  </pc:docChgLst>
  <pc:docChgLst>
    <pc:chgData name="Tony Kumming" userId="da261221-e3d5-46c1-91d2-9b8e50f7d9c9" providerId="ADAL" clId="{44780DB0-A177-BE44-8218-4F866C833079}"/>
    <pc:docChg chg="undo custSel addSld delSld modSld">
      <pc:chgData name="Tony Kumming" userId="da261221-e3d5-46c1-91d2-9b8e50f7d9c9" providerId="ADAL" clId="{44780DB0-A177-BE44-8218-4F866C833079}" dt="2025-04-30T21:46:29.900" v="3181" actId="20577"/>
      <pc:docMkLst>
        <pc:docMk/>
      </pc:docMkLst>
      <pc:sldChg chg="modNotesTx">
        <pc:chgData name="Tony Kumming" userId="da261221-e3d5-46c1-91d2-9b8e50f7d9c9" providerId="ADAL" clId="{44780DB0-A177-BE44-8218-4F866C833079}" dt="2025-04-30T19:01:08.805" v="1116" actId="20577"/>
        <pc:sldMkLst>
          <pc:docMk/>
          <pc:sldMk cId="2906152353" sldId="318"/>
        </pc:sldMkLst>
      </pc:sldChg>
      <pc:sldChg chg="modSp mod modNotesTx">
        <pc:chgData name="Tony Kumming" userId="da261221-e3d5-46c1-91d2-9b8e50f7d9c9" providerId="ADAL" clId="{44780DB0-A177-BE44-8218-4F866C833079}" dt="2025-04-30T19:21:24.754" v="3004" actId="20577"/>
        <pc:sldMkLst>
          <pc:docMk/>
          <pc:sldMk cId="3421680658" sldId="319"/>
        </pc:sldMkLst>
        <pc:spChg chg="mod">
          <ac:chgData name="Tony Kumming" userId="da261221-e3d5-46c1-91d2-9b8e50f7d9c9" providerId="ADAL" clId="{44780DB0-A177-BE44-8218-4F866C833079}" dt="2025-04-30T19:21:24.754" v="3004" actId="20577"/>
          <ac:spMkLst>
            <pc:docMk/>
            <pc:sldMk cId="3421680658" sldId="319"/>
            <ac:spMk id="7" creationId="{4C0FEFBF-60FD-0161-6F6E-89EE39389CEE}"/>
          </ac:spMkLst>
        </pc:spChg>
      </pc:sldChg>
      <pc:sldChg chg="modNotesTx">
        <pc:chgData name="Tony Kumming" userId="da261221-e3d5-46c1-91d2-9b8e50f7d9c9" providerId="ADAL" clId="{44780DB0-A177-BE44-8218-4F866C833079}" dt="2025-04-30T18:54:13.666" v="488" actId="20577"/>
        <pc:sldMkLst>
          <pc:docMk/>
          <pc:sldMk cId="3752118431" sldId="320"/>
        </pc:sldMkLst>
      </pc:sldChg>
      <pc:sldChg chg="addSp delSp modSp mod modAnim">
        <pc:chgData name="Tony Kumming" userId="da261221-e3d5-46c1-91d2-9b8e50f7d9c9" providerId="ADAL" clId="{44780DB0-A177-BE44-8218-4F866C833079}" dt="2025-04-30T19:22:05.227" v="3008" actId="1076"/>
        <pc:sldMkLst>
          <pc:docMk/>
          <pc:sldMk cId="1607455252" sldId="321"/>
        </pc:sldMkLst>
        <pc:spChg chg="mod">
          <ac:chgData name="Tony Kumming" userId="da261221-e3d5-46c1-91d2-9b8e50f7d9c9" providerId="ADAL" clId="{44780DB0-A177-BE44-8218-4F866C833079}" dt="2025-04-30T15:47:07.871" v="7" actId="1076"/>
          <ac:spMkLst>
            <pc:docMk/>
            <pc:sldMk cId="1607455252" sldId="321"/>
            <ac:spMk id="2" creationId="{2CD97761-0B88-A5E8-0B78-C39173D05F4D}"/>
          </ac:spMkLst>
        </pc:spChg>
        <pc:picChg chg="add mod">
          <ac:chgData name="Tony Kumming" userId="da261221-e3d5-46c1-91d2-9b8e50f7d9c9" providerId="ADAL" clId="{44780DB0-A177-BE44-8218-4F866C833079}" dt="2025-04-30T19:22:05.227" v="3008" actId="1076"/>
          <ac:picMkLst>
            <pc:docMk/>
            <pc:sldMk cId="1607455252" sldId="321"/>
            <ac:picMk id="1026" creationId="{37C29525-4F91-63B4-B324-C89130E3975D}"/>
          </ac:picMkLst>
        </pc:picChg>
      </pc:sldChg>
      <pc:sldChg chg="modSp mod modNotesTx">
        <pc:chgData name="Tony Kumming" userId="da261221-e3d5-46c1-91d2-9b8e50f7d9c9" providerId="ADAL" clId="{44780DB0-A177-BE44-8218-4F866C833079}" dt="2025-04-30T21:34:36.887" v="3036" actId="20577"/>
        <pc:sldMkLst>
          <pc:docMk/>
          <pc:sldMk cId="3378822495" sldId="322"/>
        </pc:sldMkLst>
        <pc:spChg chg="mod">
          <ac:chgData name="Tony Kumming" userId="da261221-e3d5-46c1-91d2-9b8e50f7d9c9" providerId="ADAL" clId="{44780DB0-A177-BE44-8218-4F866C833079}" dt="2025-04-30T18:02:44.475" v="32" actId="14100"/>
          <ac:spMkLst>
            <pc:docMk/>
            <pc:sldMk cId="3378822495" sldId="322"/>
            <ac:spMk id="6" creationId="{56E4D7A1-EA4E-7B8F-74BF-8FF097CB9DD0}"/>
          </ac:spMkLst>
        </pc:spChg>
        <pc:picChg chg="mod">
          <ac:chgData name="Tony Kumming" userId="da261221-e3d5-46c1-91d2-9b8e50f7d9c9" providerId="ADAL" clId="{44780DB0-A177-BE44-8218-4F866C833079}" dt="2025-04-30T18:01:59.154" v="16" actId="14100"/>
          <ac:picMkLst>
            <pc:docMk/>
            <pc:sldMk cId="3378822495" sldId="322"/>
            <ac:picMk id="1026" creationId="{C515D2C0-87CE-7CAD-E428-1D801B5623F9}"/>
          </ac:picMkLst>
        </pc:picChg>
        <pc:picChg chg="mod">
          <ac:chgData name="Tony Kumming" userId="da261221-e3d5-46c1-91d2-9b8e50f7d9c9" providerId="ADAL" clId="{44780DB0-A177-BE44-8218-4F866C833079}" dt="2025-04-30T18:02:30.385" v="27" actId="1076"/>
          <ac:picMkLst>
            <pc:docMk/>
            <pc:sldMk cId="3378822495" sldId="322"/>
            <ac:picMk id="1028" creationId="{CFCEF6AD-6764-8AD7-D0B4-933B92B29E86}"/>
          </ac:picMkLst>
        </pc:picChg>
        <pc:picChg chg="mod">
          <ac:chgData name="Tony Kumming" userId="da261221-e3d5-46c1-91d2-9b8e50f7d9c9" providerId="ADAL" clId="{44780DB0-A177-BE44-8218-4F866C833079}" dt="2025-04-30T18:02:04.093" v="17" actId="14100"/>
          <ac:picMkLst>
            <pc:docMk/>
            <pc:sldMk cId="3378822495" sldId="322"/>
            <ac:picMk id="1030" creationId="{BDB0DCCC-B68D-8B38-FA07-9CA07C29ADED}"/>
          </ac:picMkLst>
        </pc:picChg>
      </pc:sldChg>
      <pc:sldChg chg="modNotesTx">
        <pc:chgData name="Tony Kumming" userId="da261221-e3d5-46c1-91d2-9b8e50f7d9c9" providerId="ADAL" clId="{44780DB0-A177-BE44-8218-4F866C833079}" dt="2025-04-30T19:02:02.731" v="1163" actId="20577"/>
        <pc:sldMkLst>
          <pc:docMk/>
          <pc:sldMk cId="2820965956" sldId="323"/>
        </pc:sldMkLst>
      </pc:sldChg>
      <pc:sldChg chg="modNotesTx">
        <pc:chgData name="Tony Kumming" userId="da261221-e3d5-46c1-91d2-9b8e50f7d9c9" providerId="ADAL" clId="{44780DB0-A177-BE44-8218-4F866C833079}" dt="2025-04-30T19:13:01.549" v="2643" actId="20577"/>
        <pc:sldMkLst>
          <pc:docMk/>
          <pc:sldMk cId="3267704157" sldId="324"/>
        </pc:sldMkLst>
      </pc:sldChg>
      <pc:sldChg chg="modNotesTx">
        <pc:chgData name="Tony Kumming" userId="da261221-e3d5-46c1-91d2-9b8e50f7d9c9" providerId="ADAL" clId="{44780DB0-A177-BE44-8218-4F866C833079}" dt="2025-04-30T19:04:06.828" v="1588" actId="20577"/>
        <pc:sldMkLst>
          <pc:docMk/>
          <pc:sldMk cId="1974556270" sldId="325"/>
        </pc:sldMkLst>
      </pc:sldChg>
      <pc:sldChg chg="modSp modNotesTx">
        <pc:chgData name="Tony Kumming" userId="da261221-e3d5-46c1-91d2-9b8e50f7d9c9" providerId="ADAL" clId="{44780DB0-A177-BE44-8218-4F866C833079}" dt="2025-04-30T19:05:59.449" v="1735" actId="20577"/>
        <pc:sldMkLst>
          <pc:docMk/>
          <pc:sldMk cId="2557284855" sldId="329"/>
        </pc:sldMkLst>
        <pc:spChg chg="mod">
          <ac:chgData name="Tony Kumming" userId="da261221-e3d5-46c1-91d2-9b8e50f7d9c9" providerId="ADAL" clId="{44780DB0-A177-BE44-8218-4F866C833079}" dt="2025-04-30T19:04:44.156" v="1590" actId="20577"/>
          <ac:spMkLst>
            <pc:docMk/>
            <pc:sldMk cId="2557284855" sldId="329"/>
            <ac:spMk id="5" creationId="{C91E07F4-041B-C941-DB7B-88D6DB3A2393}"/>
          </ac:spMkLst>
        </pc:spChg>
      </pc:sldChg>
      <pc:sldChg chg="modNotesTx">
        <pc:chgData name="Tony Kumming" userId="da261221-e3d5-46c1-91d2-9b8e50f7d9c9" providerId="ADAL" clId="{44780DB0-A177-BE44-8218-4F866C833079}" dt="2025-04-30T19:08:47.530" v="2028" actId="20577"/>
        <pc:sldMkLst>
          <pc:docMk/>
          <pc:sldMk cId="2879335009" sldId="330"/>
        </pc:sldMkLst>
      </pc:sldChg>
      <pc:sldChg chg="modNotesTx">
        <pc:chgData name="Tony Kumming" userId="da261221-e3d5-46c1-91d2-9b8e50f7d9c9" providerId="ADAL" clId="{44780DB0-A177-BE44-8218-4F866C833079}" dt="2025-04-30T19:08:52.086" v="2048" actId="20577"/>
        <pc:sldMkLst>
          <pc:docMk/>
          <pc:sldMk cId="1064283597" sldId="331"/>
        </pc:sldMkLst>
      </pc:sldChg>
      <pc:sldChg chg="modNotesTx">
        <pc:chgData name="Tony Kumming" userId="da261221-e3d5-46c1-91d2-9b8e50f7d9c9" providerId="ADAL" clId="{44780DB0-A177-BE44-8218-4F866C833079}" dt="2025-04-30T19:08:32.177" v="2010" actId="20577"/>
        <pc:sldMkLst>
          <pc:docMk/>
          <pc:sldMk cId="1198095561" sldId="332"/>
        </pc:sldMkLst>
      </pc:sldChg>
      <pc:sldChg chg="modNotesTx">
        <pc:chgData name="Tony Kumming" userId="da261221-e3d5-46c1-91d2-9b8e50f7d9c9" providerId="ADAL" clId="{44780DB0-A177-BE44-8218-4F866C833079}" dt="2025-04-30T19:10:40.705" v="2410" actId="20577"/>
        <pc:sldMkLst>
          <pc:docMk/>
          <pc:sldMk cId="2590029146" sldId="333"/>
        </pc:sldMkLst>
      </pc:sldChg>
      <pc:sldChg chg="modNotesTx">
        <pc:chgData name="Tony Kumming" userId="da261221-e3d5-46c1-91d2-9b8e50f7d9c9" providerId="ADAL" clId="{44780DB0-A177-BE44-8218-4F866C833079}" dt="2025-04-30T21:46:29.900" v="3181" actId="20577"/>
        <pc:sldMkLst>
          <pc:docMk/>
          <pc:sldMk cId="2824827198" sldId="334"/>
        </pc:sldMkLst>
      </pc:sldChg>
      <pc:sldChg chg="del">
        <pc:chgData name="Tony Kumming" userId="da261221-e3d5-46c1-91d2-9b8e50f7d9c9" providerId="ADAL" clId="{44780DB0-A177-BE44-8218-4F866C833079}" dt="2025-04-30T19:12:17.121" v="2625" actId="2696"/>
        <pc:sldMkLst>
          <pc:docMk/>
          <pc:sldMk cId="3278425529" sldId="335"/>
        </pc:sldMkLst>
      </pc:sldChg>
      <pc:sldChg chg="addSp delSp modSp add modAnim">
        <pc:chgData name="Tony Kumming" userId="da261221-e3d5-46c1-91d2-9b8e50f7d9c9" providerId="ADAL" clId="{44780DB0-A177-BE44-8218-4F866C833079}" dt="2025-04-30T19:22:16.923" v="3010"/>
        <pc:sldMkLst>
          <pc:docMk/>
          <pc:sldMk cId="566547012" sldId="337"/>
        </pc:sldMkLst>
        <pc:picChg chg="add mod">
          <ac:chgData name="Tony Kumming" userId="da261221-e3d5-46c1-91d2-9b8e50f7d9c9" providerId="ADAL" clId="{44780DB0-A177-BE44-8218-4F866C833079}" dt="2025-04-30T19:22:16.923" v="3010"/>
          <ac:picMkLst>
            <pc:docMk/>
            <pc:sldMk cId="566547012" sldId="337"/>
            <ac:picMk id="5" creationId="{5D80AD30-8B0D-65B9-47BE-E62B05631217}"/>
          </ac:picMkLst>
        </pc:picChg>
      </pc:sldChg>
      <pc:sldChg chg="addSp delSp modSp add modAnim">
        <pc:chgData name="Tony Kumming" userId="da261221-e3d5-46c1-91d2-9b8e50f7d9c9" providerId="ADAL" clId="{44780DB0-A177-BE44-8218-4F866C833079}" dt="2025-04-30T19:22:20.880" v="3012"/>
        <pc:sldMkLst>
          <pc:docMk/>
          <pc:sldMk cId="1565796295" sldId="338"/>
        </pc:sldMkLst>
        <pc:picChg chg="add mod">
          <ac:chgData name="Tony Kumming" userId="da261221-e3d5-46c1-91d2-9b8e50f7d9c9" providerId="ADAL" clId="{44780DB0-A177-BE44-8218-4F866C833079}" dt="2025-04-30T19:22:20.880" v="3012"/>
          <ac:picMkLst>
            <pc:docMk/>
            <pc:sldMk cId="1565796295" sldId="338"/>
            <ac:picMk id="5" creationId="{61758CCA-F464-B399-368E-0BBA4BCA5EA5}"/>
          </ac:picMkLst>
        </pc:picChg>
      </pc:sldChg>
      <pc:sldChg chg="addSp delSp modSp add modAnim">
        <pc:chgData name="Tony Kumming" userId="da261221-e3d5-46c1-91d2-9b8e50f7d9c9" providerId="ADAL" clId="{44780DB0-A177-BE44-8218-4F866C833079}" dt="2025-04-30T19:22:24.572" v="3014"/>
        <pc:sldMkLst>
          <pc:docMk/>
          <pc:sldMk cId="1330402403" sldId="339"/>
        </pc:sldMkLst>
        <pc:picChg chg="add mod">
          <ac:chgData name="Tony Kumming" userId="da261221-e3d5-46c1-91d2-9b8e50f7d9c9" providerId="ADAL" clId="{44780DB0-A177-BE44-8218-4F866C833079}" dt="2025-04-30T19:22:24.572" v="3014"/>
          <ac:picMkLst>
            <pc:docMk/>
            <pc:sldMk cId="1330402403" sldId="339"/>
            <ac:picMk id="5" creationId="{1DC8C4A2-6AF0-4157-57F1-1FC08454D254}"/>
          </ac:picMkLst>
        </pc:picChg>
      </pc:sldChg>
      <pc:sldChg chg="addSp delSp modSp add modAnim">
        <pc:chgData name="Tony Kumming" userId="da261221-e3d5-46c1-91d2-9b8e50f7d9c9" providerId="ADAL" clId="{44780DB0-A177-BE44-8218-4F866C833079}" dt="2025-04-30T19:22:40.784" v="3016"/>
        <pc:sldMkLst>
          <pc:docMk/>
          <pc:sldMk cId="2041106598" sldId="340"/>
        </pc:sldMkLst>
        <pc:picChg chg="add mod">
          <ac:chgData name="Tony Kumming" userId="da261221-e3d5-46c1-91d2-9b8e50f7d9c9" providerId="ADAL" clId="{44780DB0-A177-BE44-8218-4F866C833079}" dt="2025-04-30T19:22:40.784" v="3016"/>
          <ac:picMkLst>
            <pc:docMk/>
            <pc:sldMk cId="2041106598" sldId="340"/>
            <ac:picMk id="5" creationId="{41C512D6-9CC5-9B71-B59A-14098F9D5151}"/>
          </ac:picMkLst>
        </pc:picChg>
      </pc:sldChg>
      <pc:sldChg chg="addSp delSp modSp add modAnim">
        <pc:chgData name="Tony Kumming" userId="da261221-e3d5-46c1-91d2-9b8e50f7d9c9" providerId="ADAL" clId="{44780DB0-A177-BE44-8218-4F866C833079}" dt="2025-04-30T19:22:45.623" v="3018"/>
        <pc:sldMkLst>
          <pc:docMk/>
          <pc:sldMk cId="3792641823" sldId="341"/>
        </pc:sldMkLst>
        <pc:picChg chg="add mod">
          <ac:chgData name="Tony Kumming" userId="da261221-e3d5-46c1-91d2-9b8e50f7d9c9" providerId="ADAL" clId="{44780DB0-A177-BE44-8218-4F866C833079}" dt="2025-04-30T19:22:45.623" v="3018"/>
          <ac:picMkLst>
            <pc:docMk/>
            <pc:sldMk cId="3792641823" sldId="341"/>
            <ac:picMk id="5" creationId="{CA16453D-B1C2-876A-ECB1-E1257FAC43BC}"/>
          </ac:picMkLst>
        </pc:picChg>
      </pc:sldChg>
    </pc:docChg>
  </pc:docChgLst>
  <pc:docChgLst>
    <pc:chgData name="Tony Kumming" userId="da261221-e3d5-46c1-91d2-9b8e50f7d9c9" providerId="ADAL" clId="{C266DD01-6D3B-BB44-B4A0-A12300EB4E03}"/>
    <pc:docChg chg="modSld">
      <pc:chgData name="Tony Kumming" userId="da261221-e3d5-46c1-91d2-9b8e50f7d9c9" providerId="ADAL" clId="{C266DD01-6D3B-BB44-B4A0-A12300EB4E03}" dt="2025-05-28T20:44:25.801" v="15" actId="207"/>
      <pc:docMkLst>
        <pc:docMk/>
      </pc:docMkLst>
      <pc:sldChg chg="modSp mod">
        <pc:chgData name="Tony Kumming" userId="da261221-e3d5-46c1-91d2-9b8e50f7d9c9" providerId="ADAL" clId="{C266DD01-6D3B-BB44-B4A0-A12300EB4E03}" dt="2025-05-28T20:44:25.801" v="15" actId="207"/>
        <pc:sldMkLst>
          <pc:docMk/>
          <pc:sldMk cId="704370842" sldId="310"/>
        </pc:sldMkLst>
        <pc:spChg chg="mod">
          <ac:chgData name="Tony Kumming" userId="da261221-e3d5-46c1-91d2-9b8e50f7d9c9" providerId="ADAL" clId="{C266DD01-6D3B-BB44-B4A0-A12300EB4E03}" dt="2025-05-28T20:44:25.801" v="15" actId="207"/>
          <ac:spMkLst>
            <pc:docMk/>
            <pc:sldMk cId="704370842" sldId="310"/>
            <ac:spMk id="2" creationId="{70ECFE66-A9E7-A365-967B-2FD670CB3923}"/>
          </ac:spMkLst>
        </pc:spChg>
      </pc:sldChg>
      <pc:sldChg chg="modNotesTx">
        <pc:chgData name="Tony Kumming" userId="da261221-e3d5-46c1-91d2-9b8e50f7d9c9" providerId="ADAL" clId="{C266DD01-6D3B-BB44-B4A0-A12300EB4E03}" dt="2025-05-28T20:43:33.271" v="3" actId="6549"/>
        <pc:sldMkLst>
          <pc:docMk/>
          <pc:sldMk cId="2906152353" sldId="318"/>
        </pc:sldMkLst>
      </pc:sldChg>
      <pc:sldChg chg="modNotesTx">
        <pc:chgData name="Tony Kumming" userId="da261221-e3d5-46c1-91d2-9b8e50f7d9c9" providerId="ADAL" clId="{C266DD01-6D3B-BB44-B4A0-A12300EB4E03}" dt="2025-05-28T20:43:27.988" v="2" actId="6549"/>
        <pc:sldMkLst>
          <pc:docMk/>
          <pc:sldMk cId="3421680658" sldId="319"/>
        </pc:sldMkLst>
      </pc:sldChg>
      <pc:sldChg chg="modNotesTx">
        <pc:chgData name="Tony Kumming" userId="da261221-e3d5-46c1-91d2-9b8e50f7d9c9" providerId="ADAL" clId="{C266DD01-6D3B-BB44-B4A0-A12300EB4E03}" dt="2025-05-28T20:43:21.662" v="1" actId="6549"/>
        <pc:sldMkLst>
          <pc:docMk/>
          <pc:sldMk cId="3752118431" sldId="320"/>
        </pc:sldMkLst>
      </pc:sldChg>
      <pc:sldChg chg="modNotesTx">
        <pc:chgData name="Tony Kumming" userId="da261221-e3d5-46c1-91d2-9b8e50f7d9c9" providerId="ADAL" clId="{C266DD01-6D3B-BB44-B4A0-A12300EB4E03}" dt="2025-05-28T20:43:15.507" v="0" actId="6549"/>
        <pc:sldMkLst>
          <pc:docMk/>
          <pc:sldMk cId="3378822495" sldId="322"/>
        </pc:sldMkLst>
      </pc:sldChg>
      <pc:sldChg chg="modNotesTx">
        <pc:chgData name="Tony Kumming" userId="da261221-e3d5-46c1-91d2-9b8e50f7d9c9" providerId="ADAL" clId="{C266DD01-6D3B-BB44-B4A0-A12300EB4E03}" dt="2025-05-28T20:43:38.040" v="4" actId="6549"/>
        <pc:sldMkLst>
          <pc:docMk/>
          <pc:sldMk cId="2820965956" sldId="323"/>
        </pc:sldMkLst>
      </pc:sldChg>
      <pc:sldChg chg="modNotesTx">
        <pc:chgData name="Tony Kumming" userId="da261221-e3d5-46c1-91d2-9b8e50f7d9c9" providerId="ADAL" clId="{C266DD01-6D3B-BB44-B4A0-A12300EB4E03}" dt="2025-05-28T20:44:02.993" v="12" actId="6549"/>
        <pc:sldMkLst>
          <pc:docMk/>
          <pc:sldMk cId="3267704157" sldId="324"/>
        </pc:sldMkLst>
      </pc:sldChg>
      <pc:sldChg chg="modNotesTx">
        <pc:chgData name="Tony Kumming" userId="da261221-e3d5-46c1-91d2-9b8e50f7d9c9" providerId="ADAL" clId="{C266DD01-6D3B-BB44-B4A0-A12300EB4E03}" dt="2025-05-28T20:43:41.842" v="5" actId="6549"/>
        <pc:sldMkLst>
          <pc:docMk/>
          <pc:sldMk cId="1974556270" sldId="325"/>
        </pc:sldMkLst>
      </pc:sldChg>
      <pc:sldChg chg="modNotesTx">
        <pc:chgData name="Tony Kumming" userId="da261221-e3d5-46c1-91d2-9b8e50f7d9c9" providerId="ADAL" clId="{C266DD01-6D3B-BB44-B4A0-A12300EB4E03}" dt="2025-05-28T20:44:09.764" v="13" actId="6549"/>
        <pc:sldMkLst>
          <pc:docMk/>
          <pc:sldMk cId="803954262" sldId="327"/>
        </pc:sldMkLst>
      </pc:sldChg>
      <pc:sldChg chg="modNotesTx">
        <pc:chgData name="Tony Kumming" userId="da261221-e3d5-46c1-91d2-9b8e50f7d9c9" providerId="ADAL" clId="{C266DD01-6D3B-BB44-B4A0-A12300EB4E03}" dt="2025-05-28T20:44:14.913" v="14" actId="6549"/>
        <pc:sldMkLst>
          <pc:docMk/>
          <pc:sldMk cId="1000288983" sldId="328"/>
        </pc:sldMkLst>
      </pc:sldChg>
      <pc:sldChg chg="modNotesTx">
        <pc:chgData name="Tony Kumming" userId="da261221-e3d5-46c1-91d2-9b8e50f7d9c9" providerId="ADAL" clId="{C266DD01-6D3B-BB44-B4A0-A12300EB4E03}" dt="2025-05-28T20:43:45.469" v="6" actId="6549"/>
        <pc:sldMkLst>
          <pc:docMk/>
          <pc:sldMk cId="2557284855" sldId="329"/>
        </pc:sldMkLst>
      </pc:sldChg>
      <pc:sldChg chg="modNotesTx">
        <pc:chgData name="Tony Kumming" userId="da261221-e3d5-46c1-91d2-9b8e50f7d9c9" providerId="ADAL" clId="{C266DD01-6D3B-BB44-B4A0-A12300EB4E03}" dt="2025-05-28T20:43:49.247" v="7" actId="6549"/>
        <pc:sldMkLst>
          <pc:docMk/>
          <pc:sldMk cId="2879335009" sldId="330"/>
        </pc:sldMkLst>
      </pc:sldChg>
      <pc:sldChg chg="modNotesTx">
        <pc:chgData name="Tony Kumming" userId="da261221-e3d5-46c1-91d2-9b8e50f7d9c9" providerId="ADAL" clId="{C266DD01-6D3B-BB44-B4A0-A12300EB4E03}" dt="2025-05-28T20:43:51.937" v="8" actId="6549"/>
        <pc:sldMkLst>
          <pc:docMk/>
          <pc:sldMk cId="1064283597" sldId="331"/>
        </pc:sldMkLst>
      </pc:sldChg>
      <pc:sldChg chg="modNotesTx">
        <pc:chgData name="Tony Kumming" userId="da261221-e3d5-46c1-91d2-9b8e50f7d9c9" providerId="ADAL" clId="{C266DD01-6D3B-BB44-B4A0-A12300EB4E03}" dt="2025-05-28T20:43:54.088" v="9" actId="6549"/>
        <pc:sldMkLst>
          <pc:docMk/>
          <pc:sldMk cId="1198095561" sldId="332"/>
        </pc:sldMkLst>
      </pc:sldChg>
      <pc:sldChg chg="modNotesTx">
        <pc:chgData name="Tony Kumming" userId="da261221-e3d5-46c1-91d2-9b8e50f7d9c9" providerId="ADAL" clId="{C266DD01-6D3B-BB44-B4A0-A12300EB4E03}" dt="2025-05-28T20:43:56.729" v="10" actId="6549"/>
        <pc:sldMkLst>
          <pc:docMk/>
          <pc:sldMk cId="2590029146" sldId="333"/>
        </pc:sldMkLst>
      </pc:sldChg>
      <pc:sldChg chg="modNotesTx">
        <pc:chgData name="Tony Kumming" userId="da261221-e3d5-46c1-91d2-9b8e50f7d9c9" providerId="ADAL" clId="{C266DD01-6D3B-BB44-B4A0-A12300EB4E03}" dt="2025-05-28T20:43:58.931" v="11" actId="6549"/>
        <pc:sldMkLst>
          <pc:docMk/>
          <pc:sldMk cId="2824827198" sldId="3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E6205E-B305-4B90-9534-3C5E99A0275E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33722F1-E430-42A1-A473-1759336AECCE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6011-14C3-2099-AF34-F3A41B4E2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BBFF1-4631-85DD-166A-997B092F5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9B47-FD49-EC9E-429E-96CE98ACA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Tx/>
              <a:buChar char="-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20F0A-9794-128E-7BD0-2AF450DAB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6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CE98-C9A3-D568-211C-C69BED1CE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AC77B7-46B9-4962-BE8C-8C948D14C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725C5-C8F0-2DF5-FAEF-8903033AA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889BA-794E-A3F5-11EF-139A1CC20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9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54C6B-2D89-BBB0-A532-2D24799A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DDEEE-A659-8F34-0CBD-A4039FD7D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06286-00D2-3141-5178-C92DBDC46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053D-39C3-C676-4900-6DD9E6386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3397-9339-F1CA-5C27-156EA617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3FE2A-F2B8-7B8A-D5EB-559F35412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CA558-EDC1-E1C1-1D5F-21A9D4CAE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D9BFA-5703-C87F-821B-780E5965B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3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F3F2F-1433-1CA1-25E9-478B432AE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CADFE-1781-FB38-D48F-840EC3655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C04BA-B38D-DFB3-336E-0E2DBB2A5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51819-FFD2-0FBC-B9A9-10471E55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93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8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6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81240" indent="-18124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6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38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4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4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DC7EF-1F1F-A36F-0C25-94F95A538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8FEF3-41A7-50A9-5FF7-D36D888BF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C642F-858D-60F7-CF28-4638A0D84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C7372-B659-3F07-29EA-309CF0740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4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15D5F-DB06-F17C-4C09-93152CA4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3B1835-CAAB-81C8-0181-7B5DA3186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76827-1849-5C58-E582-0DE89066A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DC46-4843-EBD2-3300-8C0FD3A67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onyk@rollingsfuneralservice.com" TargetMode="External"/><Relationship Id="rId2" Type="http://schemas.openxmlformats.org/officeDocument/2006/relationships/hyperlink" Target="mailto:tony@pinnaclefunerals.co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319" y="461911"/>
            <a:ext cx="8064129" cy="120032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Preparing Your Funeral Home for Sale: Key Considerations</a:t>
            </a:r>
          </a:p>
        </p:txBody>
      </p:sp>
      <p:pic>
        <p:nvPicPr>
          <p:cNvPr id="1026" name="Picture 2" descr="Call Logo">
            <a:extLst>
              <a:ext uri="{FF2B5EF4-FFF2-40B4-BE49-F238E27FC236}">
                <a16:creationId xmlns:a16="http://schemas.microsoft.com/office/drawing/2014/main" id="{C515D2C0-87CE-7CAD-E428-1D801B56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58" y="2188747"/>
            <a:ext cx="358202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NY KUMMING">
            <a:extLst>
              <a:ext uri="{FF2B5EF4-FFF2-40B4-BE49-F238E27FC236}">
                <a16:creationId xmlns:a16="http://schemas.microsoft.com/office/drawing/2014/main" id="{CFCEF6AD-6764-8AD7-D0B4-933B92B2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44" y="2720567"/>
            <a:ext cx="2665009" cy="2665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nacle Funeral Service">
            <a:extLst>
              <a:ext uri="{FF2B5EF4-FFF2-40B4-BE49-F238E27FC236}">
                <a16:creationId xmlns:a16="http://schemas.microsoft.com/office/drawing/2014/main" id="{BDB0DCCC-B68D-8B38-FA07-9CA07C29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23" y="4361321"/>
            <a:ext cx="177553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3AD4CE-7759-7C81-FC7F-C13D1F87D397}"/>
              </a:ext>
            </a:extLst>
          </p:cNvPr>
          <p:cNvSpPr txBox="1">
            <a:spLocks/>
          </p:cNvSpPr>
          <p:nvPr/>
        </p:nvSpPr>
        <p:spPr>
          <a:xfrm>
            <a:off x="1235319" y="2037145"/>
            <a:ext cx="8064129" cy="459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Presented By: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E4D7A1-EA4E-7B8F-74BF-8FF097CB9DD0}"/>
              </a:ext>
            </a:extLst>
          </p:cNvPr>
          <p:cNvSpPr txBox="1">
            <a:spLocks/>
          </p:cNvSpPr>
          <p:nvPr/>
        </p:nvSpPr>
        <p:spPr>
          <a:xfrm>
            <a:off x="1518744" y="5609830"/>
            <a:ext cx="5375542" cy="950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Tony Kumming</a:t>
            </a:r>
          </a:p>
          <a:p>
            <a:r>
              <a:rPr lang="en-US" sz="2000" dirty="0"/>
              <a:t>President</a:t>
            </a:r>
          </a:p>
          <a:p>
            <a:r>
              <a:rPr lang="en-US" sz="2000" dirty="0"/>
              <a:t>Rollings and Pinnacle Funeral Service</a:t>
            </a: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ABBA-AAC6-34C7-9406-ECCD88928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B7D1-71CE-20ED-317D-69BB1F23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78260-9A0E-0F03-1563-A0D014B386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0063" y="2208244"/>
            <a:ext cx="5929313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Staffing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50AE8-01E2-2B8C-0C97-7226EFE770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5C889-476A-EDFB-2CCB-B3D66559E5F7}"/>
              </a:ext>
            </a:extLst>
          </p:cNvPr>
          <p:cNvSpPr txBox="1"/>
          <p:nvPr/>
        </p:nvSpPr>
        <p:spPr>
          <a:xfrm>
            <a:off x="4080063" y="3543300"/>
            <a:ext cx="5171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 key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 time staff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642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FABD-617A-CA16-B0AF-28250D08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B7B7-2AFD-2423-DFAA-A0BCE8B5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9931-B516-629E-72F0-D1E8D7B074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0063" y="2208244"/>
            <a:ext cx="5349506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Facilities and Vehicles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308F-52BE-EA19-CF8F-3C79E499B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2D73AE-1F28-0DCE-2625-79C761742E04}"/>
              </a:ext>
            </a:extLst>
          </p:cNvPr>
          <p:cNvSpPr txBox="1"/>
          <p:nvPr/>
        </p:nvSpPr>
        <p:spPr>
          <a:xfrm>
            <a:off x="4080063" y="3543300"/>
            <a:ext cx="56925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Merging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Capital expenditures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Economic vehicle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11980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EFF0-9366-B74E-7BBD-23BA7521D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C217-63FC-13C0-ADA3-E8F34BC0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3EBDE-1EAA-1A39-AE3E-C7E0B4FEF4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1602" y="2208244"/>
            <a:ext cx="5349506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Advertising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C9E98-28D0-7643-E888-6335A11125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F049-A918-51C8-E8E1-D6B18C62BBB1}"/>
              </a:ext>
            </a:extLst>
          </p:cNvPr>
          <p:cNvSpPr txBox="1"/>
          <p:nvPr/>
        </p:nvSpPr>
        <p:spPr>
          <a:xfrm>
            <a:off x="4080063" y="3543300"/>
            <a:ext cx="5251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Return 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Approximately 2% of revenue</a:t>
            </a:r>
          </a:p>
        </p:txBody>
      </p:sp>
    </p:spTree>
    <p:extLst>
      <p:ext uri="{BB962C8B-B14F-4D97-AF65-F5344CB8AC3E}">
        <p14:creationId xmlns:p14="http://schemas.microsoft.com/office/powerpoint/2010/main" val="25900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D8872-9002-F30E-FE90-73C2AB1B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089-08D7-2D3D-FA3D-68B00C6E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5D836-6853-B267-5670-DC9F433FBB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0063" y="2208244"/>
            <a:ext cx="5349506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Other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FFCE3-5032-60F0-07B9-3492541610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3E735-AAF3-A47B-4BA7-95034F93A785}"/>
              </a:ext>
            </a:extLst>
          </p:cNvPr>
          <p:cNvSpPr txBox="1"/>
          <p:nvPr/>
        </p:nvSpPr>
        <p:spPr>
          <a:xfrm>
            <a:off x="4080063" y="3543300"/>
            <a:ext cx="3493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Aftercare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2824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3693-3A69-88C0-DEE2-BCA24066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F63F-7DBB-C6E8-A265-3E6D7FAC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Proforma Example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43BD-5F99-2454-8C77-6ECBF8E335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9FB9A2-B055-AD8F-75FC-A6E20E94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8" y="1771650"/>
            <a:ext cx="7239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3E277-4C6D-06CC-0ACF-4307325C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4B6C-2F26-EAC6-1A72-7143C9CA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Getting The Best Deal Structure For You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98EBF-3AD7-4630-40FF-8E77B2DAD3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19D47-389D-F2EA-B73D-2AA5CF87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202" y="2486025"/>
            <a:ext cx="3263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0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1B2C9-5090-1DE3-C028-D52E265F1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9BB5E2-E408-0EB7-66AF-C7D4824B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508311"/>
            <a:ext cx="9923770" cy="1438762"/>
          </a:xfrm>
        </p:spPr>
        <p:txBody>
          <a:bodyPr/>
          <a:lstStyle/>
          <a:p>
            <a:r>
              <a:rPr lang="en-US" dirty="0"/>
              <a:t>Operations After a Sale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36F848-8790-E89C-6780-B5B21EDB8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828" y="5228488"/>
            <a:ext cx="9923770" cy="1368256"/>
          </a:xfrm>
        </p:spPr>
        <p:txBody>
          <a:bodyPr/>
          <a:lstStyle/>
          <a:p>
            <a:r>
              <a:rPr lang="en-US" dirty="0"/>
              <a:t>How will your legacy carry on?</a:t>
            </a:r>
          </a:p>
        </p:txBody>
      </p:sp>
    </p:spTree>
    <p:extLst>
      <p:ext uri="{BB962C8B-B14F-4D97-AF65-F5344CB8AC3E}">
        <p14:creationId xmlns:p14="http://schemas.microsoft.com/office/powerpoint/2010/main" val="143135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DB5E-018E-C61C-A494-5653E6B51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FB6F0-65DB-CDDB-2901-D4DE095C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How will a buyer operate your business?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49F8-D11B-B445-BC2B-C56F437299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815" y="2316056"/>
            <a:ext cx="10455335" cy="3196295"/>
          </a:xfrm>
        </p:spPr>
        <p:txBody>
          <a:bodyPr>
            <a:normAutofit/>
          </a:bodyPr>
          <a:lstStyle/>
          <a:p>
            <a:r>
              <a:rPr lang="en-US" sz="2800" dirty="0"/>
              <a:t>Ongoing input</a:t>
            </a:r>
          </a:p>
          <a:p>
            <a:r>
              <a:rPr lang="en-US" sz="2800" dirty="0"/>
              <a:t>Conversation during negotiations</a:t>
            </a:r>
          </a:p>
          <a:p>
            <a:r>
              <a:rPr lang="en-US" sz="2800" dirty="0"/>
              <a:t>Support</a:t>
            </a:r>
          </a:p>
          <a:p>
            <a:r>
              <a:rPr lang="en-US" sz="2800" dirty="0"/>
              <a:t>Who is buying?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3500D-4523-1C89-5B80-EF72A2CAC2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7B74-0150-71CC-D33C-444A40BA1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30764C-96FD-A373-D6FD-681B1490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429000"/>
            <a:ext cx="9923769" cy="1518073"/>
          </a:xfrm>
        </p:spPr>
        <p:txBody>
          <a:bodyPr/>
          <a:lstStyle/>
          <a:p>
            <a:r>
              <a:rPr lang="en-US" dirty="0"/>
              <a:t>Final Thoughts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0D3181-EF90-9B1D-057D-B746046949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828" y="5228488"/>
            <a:ext cx="9923770" cy="1368256"/>
          </a:xfrm>
        </p:spPr>
        <p:txBody>
          <a:bodyPr/>
          <a:lstStyle/>
          <a:p>
            <a:r>
              <a:rPr lang="en-US" dirty="0"/>
              <a:t>And Q&amp;A</a:t>
            </a:r>
          </a:p>
        </p:txBody>
      </p:sp>
    </p:spTree>
    <p:extLst>
      <p:ext uri="{BB962C8B-B14F-4D97-AF65-F5344CB8AC3E}">
        <p14:creationId xmlns:p14="http://schemas.microsoft.com/office/powerpoint/2010/main" val="100028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2286" y="690465"/>
            <a:ext cx="4784372" cy="5253089"/>
          </a:xfrm>
        </p:spPr>
        <p:txBody>
          <a:bodyPr/>
          <a:lstStyle/>
          <a:p>
            <a:r>
              <a:rPr lang="en-US" dirty="0"/>
              <a:t>Tony </a:t>
            </a:r>
            <a:r>
              <a:rPr lang="en-US" dirty="0" err="1"/>
              <a:t>Kumming</a:t>
            </a:r>
            <a:endParaRPr lang="en-US" dirty="0"/>
          </a:p>
          <a:p>
            <a:r>
              <a:rPr lang="en-US" dirty="0"/>
              <a:t>813-579-7048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tony@pinnaclefunerals.com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tonyk@rollingsfuneralservice.com</a:t>
            </a:r>
            <a:endParaRPr lang="en-US" dirty="0"/>
          </a:p>
          <a:p>
            <a:r>
              <a:rPr lang="en-US" dirty="0" err="1"/>
              <a:t>pinnaclefunerals.com</a:t>
            </a:r>
            <a:endParaRPr lang="en-US" dirty="0"/>
          </a:p>
          <a:p>
            <a:r>
              <a:rPr lang="en-US" dirty="0" err="1"/>
              <a:t>Rollingsfuneralservice.com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2" y="359744"/>
            <a:ext cx="4640418" cy="207865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407091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Should I Sell My Business?</a:t>
            </a:r>
          </a:p>
          <a:p>
            <a:r>
              <a:rPr lang="en-US" dirty="0"/>
              <a:t>Financial Considerations</a:t>
            </a:r>
          </a:p>
          <a:p>
            <a:r>
              <a:rPr lang="en-US" dirty="0"/>
              <a:t>Operations After a Sale</a:t>
            </a:r>
          </a:p>
          <a:p>
            <a:r>
              <a:rPr lang="en-US" dirty="0"/>
              <a:t>Final Tips &amp;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C29525-4F91-63B4-B324-C89130E3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19" y="2438400"/>
            <a:ext cx="3576800" cy="22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102369"/>
            <a:ext cx="5000318" cy="124545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Introduction: Rollings and Pinnacle Funeral Service</a:t>
            </a:r>
          </a:p>
        </p:txBody>
      </p:sp>
      <p:pic>
        <p:nvPicPr>
          <p:cNvPr id="2050" name="Picture 2" descr="03/2025 Group Photo">
            <a:extLst>
              <a:ext uri="{FF2B5EF4-FFF2-40B4-BE49-F238E27FC236}">
                <a16:creationId xmlns:a16="http://schemas.microsoft.com/office/drawing/2014/main" id="{1D382038-468E-F193-5203-6C516D18E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18948" r="5262"/>
          <a:stretch/>
        </p:blipFill>
        <p:spPr bwMode="auto">
          <a:xfrm>
            <a:off x="7003023" y="1064171"/>
            <a:ext cx="3948007" cy="236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house with a driveway and trees&#10;&#10;AI-generated content may be incorrect.">
            <a:extLst>
              <a:ext uri="{FF2B5EF4-FFF2-40B4-BE49-F238E27FC236}">
                <a16:creationId xmlns:a16="http://schemas.microsoft.com/office/drawing/2014/main" id="{42C83AAC-8662-36AF-BFD7-353375A17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8525"/>
          <a:stretch/>
        </p:blipFill>
        <p:spPr>
          <a:xfrm>
            <a:off x="7327108" y="4143151"/>
            <a:ext cx="3399987" cy="1989753"/>
          </a:xfrm>
          <a:prstGeom prst="parallelogram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A building with a flag in front of it&#10;&#10;AI-generated content may be incorrect.">
            <a:extLst>
              <a:ext uri="{FF2B5EF4-FFF2-40B4-BE49-F238E27FC236}">
                <a16:creationId xmlns:a16="http://schemas.microsoft.com/office/drawing/2014/main" id="{8913C000-985C-5149-F8B4-8D8DA8402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3" y="4143153"/>
            <a:ext cx="3350651" cy="1989753"/>
          </a:xfrm>
          <a:prstGeom prst="parallelogram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A large brick building with a lawn&#10;&#10;AI-generated content may be incorrect.">
            <a:extLst>
              <a:ext uri="{FF2B5EF4-FFF2-40B4-BE49-F238E27FC236}">
                <a16:creationId xmlns:a16="http://schemas.microsoft.com/office/drawing/2014/main" id="{15774EEB-EF67-FF72-952A-66003F30B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79" y="4143152"/>
            <a:ext cx="2883920" cy="1989753"/>
          </a:xfrm>
          <a:prstGeom prst="parallelogram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09C2AA-A6CE-4774-17E0-945477BB6121}"/>
              </a:ext>
            </a:extLst>
          </p:cNvPr>
          <p:cNvSpPr txBox="1"/>
          <p:nvPr/>
        </p:nvSpPr>
        <p:spPr>
          <a:xfrm>
            <a:off x="2810662" y="6257836"/>
            <a:ext cx="1731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Allen Memorial Home</a:t>
            </a:r>
          </a:p>
          <a:p>
            <a:pPr algn="ctr"/>
            <a:r>
              <a:rPr lang="en-US" sz="110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Endicott, NY</a:t>
            </a:r>
            <a:endParaRPr lang="en-US" sz="1100" noProof="0" dirty="0">
              <a:solidFill>
                <a:srgbClr val="606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A3B64-E0B4-3765-6D0A-A4DCAE34FA45}"/>
              </a:ext>
            </a:extLst>
          </p:cNvPr>
          <p:cNvSpPr txBox="1"/>
          <p:nvPr/>
        </p:nvSpPr>
        <p:spPr>
          <a:xfrm>
            <a:off x="5310885" y="6257836"/>
            <a:ext cx="18608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Dunbar Funeral Home</a:t>
            </a:r>
          </a:p>
          <a:p>
            <a:pPr algn="ctr"/>
            <a:r>
              <a:rPr lang="en-US" sz="110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Springfield, OH</a:t>
            </a:r>
            <a:endParaRPr lang="en-US" sz="1100" noProof="0" dirty="0">
              <a:solidFill>
                <a:srgbClr val="606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30CB4-7AB6-0DD4-BB41-9081EC9F65D4}"/>
              </a:ext>
            </a:extLst>
          </p:cNvPr>
          <p:cNvSpPr txBox="1"/>
          <p:nvPr/>
        </p:nvSpPr>
        <p:spPr>
          <a:xfrm>
            <a:off x="7893699" y="6257836"/>
            <a:ext cx="17310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Evans Funeral Home</a:t>
            </a:r>
          </a:p>
          <a:p>
            <a:pPr algn="ctr"/>
            <a:r>
              <a:rPr lang="en-US" sz="110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Lenoir, NC</a:t>
            </a:r>
            <a:endParaRPr lang="en-US" sz="1100" noProof="0" dirty="0">
              <a:solidFill>
                <a:srgbClr val="606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12706-B162-5CFB-8327-7208AFCDAA8B}"/>
              </a:ext>
            </a:extLst>
          </p:cNvPr>
          <p:cNvSpPr txBox="1"/>
          <p:nvPr/>
        </p:nvSpPr>
        <p:spPr>
          <a:xfrm>
            <a:off x="7285481" y="3540813"/>
            <a:ext cx="32551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Rollings Funeral Service Location Managers</a:t>
            </a:r>
          </a:p>
        </p:txBody>
      </p:sp>
      <p:pic>
        <p:nvPicPr>
          <p:cNvPr id="13" name="Picture 1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0A48970-0BA5-CBD5-EFDC-770233AE3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106" y="1156912"/>
            <a:ext cx="4739042" cy="33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508311"/>
            <a:ext cx="9923770" cy="1438762"/>
          </a:xfrm>
        </p:spPr>
        <p:txBody>
          <a:bodyPr/>
          <a:lstStyle/>
          <a:p>
            <a:r>
              <a:rPr lang="en-US" dirty="0"/>
              <a:t>Should I Sell My Business?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542008-8017-76E5-ABC0-324010688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828" y="5228488"/>
            <a:ext cx="9923770" cy="1368256"/>
          </a:xfrm>
        </p:spPr>
        <p:txBody>
          <a:bodyPr/>
          <a:lstStyle/>
          <a:p>
            <a:r>
              <a:rPr lang="en-US" dirty="0"/>
              <a:t>Know why you want to sell and what you want your role to be after a sale </a:t>
            </a:r>
          </a:p>
        </p:txBody>
      </p:sp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/>
          <a:lstStyle/>
          <a:p>
            <a:r>
              <a:rPr lang="en-US" dirty="0"/>
              <a:t>Why Should I Sell My Business?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6665" y="2468726"/>
            <a:ext cx="10455335" cy="37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 Life Balance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87D6C6-F3C6-E7B3-6FEE-666F4087F5FA}"/>
              </a:ext>
            </a:extLst>
          </p:cNvPr>
          <p:cNvSpPr txBox="1">
            <a:spLocks/>
          </p:cNvSpPr>
          <p:nvPr/>
        </p:nvSpPr>
        <p:spPr>
          <a:xfrm>
            <a:off x="1736664" y="3156469"/>
            <a:ext cx="10455335" cy="545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Financial Security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25DB0C-C956-1BAA-BC11-1C0F6A686805}"/>
              </a:ext>
            </a:extLst>
          </p:cNvPr>
          <p:cNvSpPr txBox="1">
            <a:spLocks/>
          </p:cNvSpPr>
          <p:nvPr/>
        </p:nvSpPr>
        <p:spPr>
          <a:xfrm>
            <a:off x="1736665" y="3870131"/>
            <a:ext cx="10455335" cy="149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Opportunities For You and Your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363C-B77F-996B-96F3-6E8F1A86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118B90-9CCB-1AE5-79A0-E5E707EB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508311"/>
            <a:ext cx="9923770" cy="1438762"/>
          </a:xfrm>
        </p:spPr>
        <p:txBody>
          <a:bodyPr/>
          <a:lstStyle/>
          <a:p>
            <a:r>
              <a:rPr lang="en-US" dirty="0"/>
              <a:t>Financial Considerations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FEF387-ACBC-943C-10DC-021E581D07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828" y="5228488"/>
            <a:ext cx="9923770" cy="1368256"/>
          </a:xfrm>
        </p:spPr>
        <p:txBody>
          <a:bodyPr/>
          <a:lstStyle/>
          <a:p>
            <a:r>
              <a:rPr lang="en-US" dirty="0"/>
              <a:t>Identify the hidden value and get the best deal structure for your business</a:t>
            </a:r>
          </a:p>
        </p:txBody>
      </p:sp>
    </p:spTree>
    <p:extLst>
      <p:ext uri="{BB962C8B-B14F-4D97-AF65-F5344CB8AC3E}">
        <p14:creationId xmlns:p14="http://schemas.microsoft.com/office/powerpoint/2010/main" val="282096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0A863-F2DE-ED33-B198-7807D74DD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2A15-6DA0-D768-6605-0AA456D7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F190-1E8E-8E03-6C4C-3BF40ECF52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24655" y="2265395"/>
            <a:ext cx="7105096" cy="4432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Revenue opportunities</a:t>
            </a:r>
          </a:p>
          <a:p>
            <a:pPr marL="0" indent="0">
              <a:buNone/>
            </a:pPr>
            <a:r>
              <a:rPr lang="en-US" sz="2800" dirty="0"/>
              <a:t>Cost of sales efficiencies</a:t>
            </a:r>
          </a:p>
          <a:p>
            <a:pPr marL="0" indent="0">
              <a:buNone/>
            </a:pPr>
            <a:r>
              <a:rPr lang="en-US" sz="2800" dirty="0"/>
              <a:t>Staffing </a:t>
            </a:r>
          </a:p>
          <a:p>
            <a:pPr marL="0" indent="0">
              <a:buNone/>
            </a:pPr>
            <a:r>
              <a:rPr lang="en-US" sz="2800" dirty="0"/>
              <a:t>Facilities &amp; Vehicles </a:t>
            </a:r>
          </a:p>
          <a:p>
            <a:pPr marL="0" indent="0">
              <a:buNone/>
            </a:pPr>
            <a:r>
              <a:rPr lang="en-US" sz="2800" dirty="0"/>
              <a:t>Advertising </a:t>
            </a:r>
          </a:p>
          <a:p>
            <a:pPr marL="0" indent="0">
              <a:buNone/>
            </a:pPr>
            <a:r>
              <a:rPr lang="en-US" sz="2800" dirty="0"/>
              <a:t>Other considerations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Proforma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23086-EC71-7900-D2ED-F36EF73DC2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E3E3-8D94-059C-9911-2C4C0AF2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9019-E59F-11C0-79E5-D75689D0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D8E2-6258-EEF4-D110-16A408306F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0063" y="2184140"/>
            <a:ext cx="5349506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Revenue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2211-A960-2746-8849-87C318DA06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E07F4-041B-C941-DB7B-88D6DB3A2393}"/>
              </a:ext>
            </a:extLst>
          </p:cNvPr>
          <p:cNvSpPr txBox="1"/>
          <p:nvPr/>
        </p:nvSpPr>
        <p:spPr>
          <a:xfrm>
            <a:off x="4080063" y="3543300"/>
            <a:ext cx="40318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Ancillary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Certified Celebrants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Promoting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Market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5572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0AD36-F140-0CED-60C2-9B999F806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51FA-024A-8239-7B9A-017302AB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69745" cy="1427585"/>
          </a:xfrm>
        </p:spPr>
        <p:txBody>
          <a:bodyPr/>
          <a:lstStyle/>
          <a:p>
            <a:r>
              <a:rPr lang="en-US" dirty="0"/>
              <a:t>Positioning The Business For Maximum Value</a:t>
            </a:r>
            <a:br>
              <a:rPr lang="en-US" dirty="0"/>
            </a:br>
            <a:r>
              <a:rPr lang="en-US" sz="2800" dirty="0"/>
              <a:t>Key Considerations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B07-E808-64DF-5CD8-DC7856198F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80063" y="2208244"/>
            <a:ext cx="5915025" cy="1106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Cost of Sales Efficiencies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71844-B43D-E82B-3DDD-D7AA1ED673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75616-D166-BA10-0099-6F91A6B33ECB}"/>
              </a:ext>
            </a:extLst>
          </p:cNvPr>
          <p:cNvSpPr txBox="1"/>
          <p:nvPr/>
        </p:nvSpPr>
        <p:spPr>
          <a:xfrm>
            <a:off x="4080063" y="3543300"/>
            <a:ext cx="4275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Discount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inventory</a:t>
            </a:r>
          </a:p>
        </p:txBody>
      </p:sp>
    </p:spTree>
    <p:extLst>
      <p:ext uri="{BB962C8B-B14F-4D97-AF65-F5344CB8AC3E}">
        <p14:creationId xmlns:p14="http://schemas.microsoft.com/office/powerpoint/2010/main" val="28793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230e9df3-be65-4c73-a93b-d1236ebd677e"/>
    <ds:schemaRef ds:uri="http://purl.org/dc/terms/"/>
    <ds:schemaRef ds:uri="http://purl.org/dc/dcmitype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sharepoint/v3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{E8179930-95EF-4592-B4A2-97CE938A0548}tf78544816_win32</Template>
  <TotalTime>1615</TotalTime>
  <Words>359</Words>
  <Application>Microsoft Office PowerPoint</Application>
  <PresentationFormat>Widescreen</PresentationFormat>
  <Paragraphs>113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Tisa Offc Serif Pro</vt:lpstr>
      <vt:lpstr>Univers Light</vt:lpstr>
      <vt:lpstr>Custom</vt:lpstr>
      <vt:lpstr>Preparing Your Funeral Home for Sale: Key Considerations</vt:lpstr>
      <vt:lpstr>Agenda</vt:lpstr>
      <vt:lpstr>Introduction: Rollings and Pinnacle Funeral Service</vt:lpstr>
      <vt:lpstr>Should I Sell My Business?</vt:lpstr>
      <vt:lpstr>Why Should I Sell My Business?</vt:lpstr>
      <vt:lpstr>Financial Considerations</vt:lpstr>
      <vt:lpstr>Positioning The Business For Maximum Value Key Considerations</vt:lpstr>
      <vt:lpstr>Positioning The Business For Maximum Value Key Considerations</vt:lpstr>
      <vt:lpstr>Positioning The Business For Maximum Value Key Considerations</vt:lpstr>
      <vt:lpstr>Positioning The Business For Maximum Value Key Considerations</vt:lpstr>
      <vt:lpstr>Positioning The Business For Maximum Value Key Considerations</vt:lpstr>
      <vt:lpstr>Positioning The Business For Maximum Value Key Considerations</vt:lpstr>
      <vt:lpstr>Positioning The Business For Maximum Value Key Considerations</vt:lpstr>
      <vt:lpstr>Positioning The Business For Maximum Value Proforma Example</vt:lpstr>
      <vt:lpstr>Getting The Best Deal Structure For You</vt:lpstr>
      <vt:lpstr>Operations After a Sale</vt:lpstr>
      <vt:lpstr>How will a buyer operate your business?</vt:lpstr>
      <vt:lpstr>Final Thoughts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Little</dc:creator>
  <cp:lastModifiedBy>Samantha Harold</cp:lastModifiedBy>
  <cp:revision>3</cp:revision>
  <cp:lastPrinted>2025-06-20T16:33:35Z</cp:lastPrinted>
  <dcterms:created xsi:type="dcterms:W3CDTF">2025-04-28T16:01:42Z</dcterms:created>
  <dcterms:modified xsi:type="dcterms:W3CDTF">2025-06-20T16:35:06Z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